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74" r:id="rId5"/>
    <p:sldId id="350" r:id="rId6"/>
    <p:sldId id="352" r:id="rId7"/>
    <p:sldId id="355" r:id="rId8"/>
    <p:sldId id="353" r:id="rId9"/>
    <p:sldId id="354" r:id="rId10"/>
    <p:sldId id="327" r:id="rId11"/>
    <p:sldId id="387" r:id="rId12"/>
    <p:sldId id="356" r:id="rId13"/>
    <p:sldId id="358" r:id="rId14"/>
    <p:sldId id="357" r:id="rId15"/>
    <p:sldId id="359" r:id="rId16"/>
    <p:sldId id="361" r:id="rId17"/>
    <p:sldId id="360" r:id="rId18"/>
    <p:sldId id="362" r:id="rId19"/>
    <p:sldId id="363" r:id="rId20"/>
    <p:sldId id="364" r:id="rId21"/>
    <p:sldId id="365" r:id="rId22"/>
    <p:sldId id="366" r:id="rId23"/>
    <p:sldId id="367" r:id="rId24"/>
    <p:sldId id="395" r:id="rId25"/>
    <p:sldId id="369" r:id="rId26"/>
    <p:sldId id="394" r:id="rId27"/>
    <p:sldId id="351" r:id="rId28"/>
    <p:sldId id="371" r:id="rId29"/>
    <p:sldId id="372" r:id="rId30"/>
    <p:sldId id="373" r:id="rId31"/>
    <p:sldId id="388" r:id="rId32"/>
    <p:sldId id="396" r:id="rId33"/>
    <p:sldId id="397" r:id="rId34"/>
    <p:sldId id="380" r:id="rId35"/>
    <p:sldId id="386" r:id="rId36"/>
    <p:sldId id="398" r:id="rId37"/>
    <p:sldId id="399" r:id="rId38"/>
    <p:sldId id="291"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7C45A-49FA-45C9-E4C0-A2CE2F01B617}" v="6" dt="2024-12-20T22:41:49.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ldChg>
    </pc:docChg>
  </pc:docChgLst>
  <pc:docChgLst>
    <pc:chgData name="Beatriz Guerrero" userId="S::beatriz_guerrero@ci.richmond.ca.us::67aaf6ed-f979-44e0-8fb2-c4749f02abfb" providerId="AD" clId="Web-{11E7C45A-49FA-45C9-E4C0-A2CE2F01B617}"/>
    <pc:docChg chg="modSld">
      <pc:chgData name="Beatriz Guerrero" userId="S::beatriz_guerrero@ci.richmond.ca.us::67aaf6ed-f979-44e0-8fb2-c4749f02abfb" providerId="AD" clId="Web-{11E7C45A-49FA-45C9-E4C0-A2CE2F01B617}" dt="2024-12-20T22:41:49.942" v="5"/>
      <pc:docMkLst>
        <pc:docMk/>
      </pc:docMkLst>
      <pc:sldChg chg="addSp delSp modSp">
        <pc:chgData name="Beatriz Guerrero" userId="S::beatriz_guerrero@ci.richmond.ca.us::67aaf6ed-f979-44e0-8fb2-c4749f02abfb" providerId="AD" clId="Web-{11E7C45A-49FA-45C9-E4C0-A2CE2F01B617}" dt="2024-12-20T22:41:49.942" v="5"/>
        <pc:sldMkLst>
          <pc:docMk/>
          <pc:sldMk cId="2438308268" sldId="399"/>
        </pc:sldMkLst>
        <pc:grpChg chg="add del">
          <ac:chgData name="Beatriz Guerrero" userId="S::beatriz_guerrero@ci.richmond.ca.us::67aaf6ed-f979-44e0-8fb2-c4749f02abfb" providerId="AD" clId="Web-{11E7C45A-49FA-45C9-E4C0-A2CE2F01B617}" dt="2024-12-20T22:41:49.942" v="5"/>
          <ac:grpSpMkLst>
            <pc:docMk/>
            <pc:sldMk cId="2438308268" sldId="399"/>
            <ac:grpSpMk id="2" creationId="{ED2E0FD6-2878-BF50-E2DF-14297A2D2D5B}"/>
          </ac:grpSpMkLst>
        </pc:grpChg>
        <pc:picChg chg="mod topLvl">
          <ac:chgData name="Beatriz Guerrero" userId="S::beatriz_guerrero@ci.richmond.ca.us::67aaf6ed-f979-44e0-8fb2-c4749f02abfb" providerId="AD" clId="Web-{11E7C45A-49FA-45C9-E4C0-A2CE2F01B617}" dt="2024-12-20T22:41:49.942" v="5"/>
          <ac:picMkLst>
            <pc:docMk/>
            <pc:sldMk cId="2438308268" sldId="399"/>
            <ac:picMk id="4" creationId="{D2D0B0DE-B8E6-A5AD-B92F-BCE671289BB6}"/>
          </ac:picMkLst>
        </pc:picChg>
        <pc:picChg chg="topLvl">
          <ac:chgData name="Beatriz Guerrero" userId="S::beatriz_guerrero@ci.richmond.ca.us::67aaf6ed-f979-44e0-8fb2-c4749f02abfb" providerId="AD" clId="Web-{11E7C45A-49FA-45C9-E4C0-A2CE2F01B617}" dt="2024-12-20T22:41:49.942" v="5"/>
          <ac:picMkLst>
            <pc:docMk/>
            <pc:sldMk cId="2438308268" sldId="399"/>
            <ac:picMk id="5" creationId="{2C934A26-83ED-2DB5-BCD0-4B0559BD80AB}"/>
          </ac:picMkLst>
        </pc:picChg>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ldChg>
    </pc:docChg>
  </pc:docChgLst>
  <pc:docChgLst>
    <pc:chgData name="Matias Eusterbrock" userId="S::matias_eusterbrock@ci.richmond.ca.us::2acf7dc6-60d3-46b4-9083-a8db0d85c52f" providerId="AD" clId="Web-{C4DA4ACB-B3FB-821C-AA4B-945AE0A9D7FF}"/>
    <pc:docChg chg="modSld">
      <pc:chgData name="Matias Eusterbrock" userId="S::matias_eusterbrock@ci.richmond.ca.us::2acf7dc6-60d3-46b4-9083-a8db0d85c52f" providerId="AD" clId="Web-{C4DA4ACB-B3FB-821C-AA4B-945AE0A9D7FF}" dt="2024-11-22T23:40:56.207" v="292" actId="20577"/>
      <pc:docMkLst>
        <pc:docMk/>
      </pc:docMkLst>
      <pc:sldChg chg="modSp">
        <pc:chgData name="Matias Eusterbrock" userId="S::matias_eusterbrock@ci.richmond.ca.us::2acf7dc6-60d3-46b4-9083-a8db0d85c52f" providerId="AD" clId="Web-{C4DA4ACB-B3FB-821C-AA4B-945AE0A9D7FF}" dt="2024-11-22T23:32:49.171" v="23" actId="20577"/>
        <pc:sldMkLst>
          <pc:docMk/>
          <pc:sldMk cId="4105021240" sldId="357"/>
        </pc:sldMkLst>
        <pc:spChg chg="mod">
          <ac:chgData name="Matias Eusterbrock" userId="S::matias_eusterbrock@ci.richmond.ca.us::2acf7dc6-60d3-46b4-9083-a8db0d85c52f" providerId="AD" clId="Web-{C4DA4ACB-B3FB-821C-AA4B-945AE0A9D7FF}" dt="2024-11-22T23:32:49.171" v="23"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C4DA4ACB-B3FB-821C-AA4B-945AE0A9D7FF}" dt="2024-11-22T23:33:18.500" v="44" actId="20577"/>
        <pc:sldMkLst>
          <pc:docMk/>
          <pc:sldMk cId="2459958468" sldId="359"/>
        </pc:sldMkLst>
        <pc:spChg chg="mod">
          <ac:chgData name="Matias Eusterbrock" userId="S::matias_eusterbrock@ci.richmond.ca.us::2acf7dc6-60d3-46b4-9083-a8db0d85c52f" providerId="AD" clId="Web-{C4DA4ACB-B3FB-821C-AA4B-945AE0A9D7FF}" dt="2024-11-22T23:33:18.500" v="44"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C4DA4ACB-B3FB-821C-AA4B-945AE0A9D7FF}" dt="2024-11-22T23:34:44.297" v="97" actId="20577"/>
        <pc:sldMkLst>
          <pc:docMk/>
          <pc:sldMk cId="75609733" sldId="360"/>
        </pc:sldMkLst>
        <pc:spChg chg="mod">
          <ac:chgData name="Matias Eusterbrock" userId="S::matias_eusterbrock@ci.richmond.ca.us::2acf7dc6-60d3-46b4-9083-a8db0d85c52f" providerId="AD" clId="Web-{C4DA4ACB-B3FB-821C-AA4B-945AE0A9D7FF}" dt="2024-11-22T23:34:44.297" v="97"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C4DA4ACB-B3FB-821C-AA4B-945AE0A9D7FF}" dt="2024-11-22T23:34:12.156" v="77" actId="20577"/>
        <pc:sldMkLst>
          <pc:docMk/>
          <pc:sldMk cId="1730085481" sldId="361"/>
        </pc:sldMkLst>
        <pc:spChg chg="mod">
          <ac:chgData name="Matias Eusterbrock" userId="S::matias_eusterbrock@ci.richmond.ca.us::2acf7dc6-60d3-46b4-9083-a8db0d85c52f" providerId="AD" clId="Web-{C4DA4ACB-B3FB-821C-AA4B-945AE0A9D7FF}" dt="2024-11-22T23:34:12.156" v="77"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C4DA4ACB-B3FB-821C-AA4B-945AE0A9D7FF}" dt="2024-11-22T23:35:35.782" v="127" actId="20577"/>
        <pc:sldMkLst>
          <pc:docMk/>
          <pc:sldMk cId="1246568473" sldId="362"/>
        </pc:sldMkLst>
        <pc:spChg chg="mod">
          <ac:chgData name="Matias Eusterbrock" userId="S::matias_eusterbrock@ci.richmond.ca.us::2acf7dc6-60d3-46b4-9083-a8db0d85c52f" providerId="AD" clId="Web-{C4DA4ACB-B3FB-821C-AA4B-945AE0A9D7FF}" dt="2024-11-22T23:35:35.782" v="127"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C4DA4ACB-B3FB-821C-AA4B-945AE0A9D7FF}" dt="2024-11-22T23:40:21.753" v="275" actId="20577"/>
        <pc:sldMkLst>
          <pc:docMk/>
          <pc:sldMk cId="19214237" sldId="363"/>
        </pc:sldMkLst>
        <pc:spChg chg="mod">
          <ac:chgData name="Matias Eusterbrock" userId="S::matias_eusterbrock@ci.richmond.ca.us::2acf7dc6-60d3-46b4-9083-a8db0d85c52f" providerId="AD" clId="Web-{C4DA4ACB-B3FB-821C-AA4B-945AE0A9D7FF}" dt="2024-11-22T23:40:21.753" v="275"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C4DA4ACB-B3FB-821C-AA4B-945AE0A9D7FF}" dt="2024-11-22T23:40:31.457" v="276" actId="20577"/>
        <pc:sldMkLst>
          <pc:docMk/>
          <pc:sldMk cId="3536701632" sldId="364"/>
        </pc:sldMkLst>
        <pc:spChg chg="mod">
          <ac:chgData name="Matias Eusterbrock" userId="S::matias_eusterbrock@ci.richmond.ca.us::2acf7dc6-60d3-46b4-9083-a8db0d85c52f" providerId="AD" clId="Web-{C4DA4ACB-B3FB-821C-AA4B-945AE0A9D7FF}" dt="2024-11-22T23:40:31.457" v="276"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C4DA4ACB-B3FB-821C-AA4B-945AE0A9D7FF}" dt="2024-11-22T23:40:36.441" v="280" actId="20577"/>
        <pc:sldMkLst>
          <pc:docMk/>
          <pc:sldMk cId="801964473" sldId="365"/>
        </pc:sldMkLst>
        <pc:spChg chg="mod">
          <ac:chgData name="Matias Eusterbrock" userId="S::matias_eusterbrock@ci.richmond.ca.us::2acf7dc6-60d3-46b4-9083-a8db0d85c52f" providerId="AD" clId="Web-{C4DA4ACB-B3FB-821C-AA4B-945AE0A9D7FF}" dt="2024-11-22T23:40:36.441" v="280"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C4DA4ACB-B3FB-821C-AA4B-945AE0A9D7FF}" dt="2024-11-22T23:40:41.300" v="283" actId="20577"/>
        <pc:sldMkLst>
          <pc:docMk/>
          <pc:sldMk cId="2250815403" sldId="366"/>
        </pc:sldMkLst>
        <pc:spChg chg="mod">
          <ac:chgData name="Matias Eusterbrock" userId="S::matias_eusterbrock@ci.richmond.ca.us::2acf7dc6-60d3-46b4-9083-a8db0d85c52f" providerId="AD" clId="Web-{C4DA4ACB-B3FB-821C-AA4B-945AE0A9D7FF}" dt="2024-11-22T23:40:41.300" v="283"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C4DA4ACB-B3FB-821C-AA4B-945AE0A9D7FF}" dt="2024-11-22T23:40:45.457" v="285" actId="20577"/>
        <pc:sldMkLst>
          <pc:docMk/>
          <pc:sldMk cId="2403369630" sldId="367"/>
        </pc:sldMkLst>
        <pc:spChg chg="mod">
          <ac:chgData name="Matias Eusterbrock" userId="S::matias_eusterbrock@ci.richmond.ca.us::2acf7dc6-60d3-46b4-9083-a8db0d85c52f" providerId="AD" clId="Web-{C4DA4ACB-B3FB-821C-AA4B-945AE0A9D7FF}" dt="2024-11-22T23:40:45.457" v="285"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C4DA4ACB-B3FB-821C-AA4B-945AE0A9D7FF}" dt="2024-11-22T23:40:53.504" v="291" actId="20577"/>
        <pc:sldMkLst>
          <pc:docMk/>
          <pc:sldMk cId="1084912077" sldId="369"/>
        </pc:sldMkLst>
        <pc:spChg chg="mod">
          <ac:chgData name="Matias Eusterbrock" userId="S::matias_eusterbrock@ci.richmond.ca.us::2acf7dc6-60d3-46b4-9083-a8db0d85c52f" providerId="AD" clId="Web-{C4DA4ACB-B3FB-821C-AA4B-945AE0A9D7FF}" dt="2024-11-22T23:40:53.504" v="291"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C4DA4ACB-B3FB-821C-AA4B-945AE0A9D7FF}" dt="2024-11-22T23:38:51.924" v="244" actId="20577"/>
        <pc:sldMkLst>
          <pc:docMk/>
          <pc:sldMk cId="499757999" sldId="371"/>
        </pc:sldMkLst>
        <pc:spChg chg="mod">
          <ac:chgData name="Matias Eusterbrock" userId="S::matias_eusterbrock@ci.richmond.ca.us::2acf7dc6-60d3-46b4-9083-a8db0d85c52f" providerId="AD" clId="Web-{C4DA4ACB-B3FB-821C-AA4B-945AE0A9D7FF}" dt="2024-11-22T23:38:51.924" v="244"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C4DA4ACB-B3FB-821C-AA4B-945AE0A9D7FF}" dt="2024-11-22T23:40:56.207" v="292" actId="20577"/>
        <pc:sldMkLst>
          <pc:docMk/>
          <pc:sldMk cId="2149998865" sldId="394"/>
        </pc:sldMkLst>
        <pc:spChg chg="mod">
          <ac:chgData name="Matias Eusterbrock" userId="S::matias_eusterbrock@ci.richmond.ca.us::2acf7dc6-60d3-46b4-9083-a8db0d85c52f" providerId="AD" clId="Web-{C4DA4ACB-B3FB-821C-AA4B-945AE0A9D7FF}" dt="2024-11-22T23:40:56.207" v="292" actId="20577"/>
          <ac:spMkLst>
            <pc:docMk/>
            <pc:sldMk cId="2149998865" sldId="394"/>
            <ac:spMk id="3" creationId="{62EB8AE9-3C7F-654E-7F1F-06EFCE53551B}"/>
          </ac:spMkLst>
        </pc:spChg>
      </pc:sldChg>
      <pc:sldChg chg="modSp">
        <pc:chgData name="Matias Eusterbrock" userId="S::matias_eusterbrock@ci.richmond.ca.us::2acf7dc6-60d3-46b4-9083-a8db0d85c52f" providerId="AD" clId="Web-{C4DA4ACB-B3FB-821C-AA4B-945AE0A9D7FF}" dt="2024-11-22T23:40:49.925" v="288" actId="20577"/>
        <pc:sldMkLst>
          <pc:docMk/>
          <pc:sldMk cId="3718377262" sldId="395"/>
        </pc:sldMkLst>
        <pc:spChg chg="mod">
          <ac:chgData name="Matias Eusterbrock" userId="S::matias_eusterbrock@ci.richmond.ca.us::2acf7dc6-60d3-46b4-9083-a8db0d85c52f" providerId="AD" clId="Web-{C4DA4ACB-B3FB-821C-AA4B-945AE0A9D7FF}" dt="2024-11-22T23:40:49.925" v="288" actId="20577"/>
          <ac:spMkLst>
            <pc:docMk/>
            <pc:sldMk cId="3718377262" sldId="395"/>
            <ac:spMk id="3" creationId="{62EB8AE9-3C7F-654E-7F1F-06EFCE53551B}"/>
          </ac:spMkLst>
        </pc:spChg>
      </pc:sldChg>
    </pc:docChg>
  </pc:docChgLst>
  <pc:docChgLst>
    <pc:chgData name="Guest User" userId="S::urn:spo:anon#42155ca17a67d9497e473468ba38f83becd0a091967bdd6147cab56d86397bab::" providerId="AD" clId="Web-{379F6E6C-8A36-D1F4-6E88-3D70B082DC57}"/>
    <pc:docChg chg="modSld">
      <pc:chgData name="Guest User" userId="S::urn:spo:anon#42155ca17a67d9497e473468ba38f83becd0a091967bdd6147cab56d86397bab::" providerId="AD" clId="Web-{379F6E6C-8A36-D1F4-6E88-3D70B082DC57}" dt="2024-12-04T00:50:20.395" v="486" actId="20577"/>
      <pc:docMkLst>
        <pc:docMk/>
      </pc:docMkLst>
      <pc:sldChg chg="modSp">
        <pc:chgData name="Guest User" userId="S::urn:spo:anon#42155ca17a67d9497e473468ba38f83becd0a091967bdd6147cab56d86397bab::" providerId="AD" clId="Web-{379F6E6C-8A36-D1F4-6E88-3D70B082DC57}" dt="2024-12-04T00:50:20.395" v="486" actId="20577"/>
        <pc:sldMkLst>
          <pc:docMk/>
          <pc:sldMk cId="3718377262" sldId="395"/>
        </pc:sldMkLst>
        <pc:spChg chg="mod">
          <ac:chgData name="Guest User" userId="S::urn:spo:anon#42155ca17a67d9497e473468ba38f83becd0a091967bdd6147cab56d86397bab::" providerId="AD" clId="Web-{379F6E6C-8A36-D1F4-6E88-3D70B082DC57}" dt="2024-12-04T00:50:20.395" v="486" actId="20577"/>
          <ac:spMkLst>
            <pc:docMk/>
            <pc:sldMk cId="3718377262" sldId="395"/>
            <ac:spMk id="3" creationId="{62EB8AE9-3C7F-654E-7F1F-06EFCE53551B}"/>
          </ac:spMkLst>
        </pc:spChg>
      </pc:sldChg>
    </pc:docChg>
  </pc:docChgLst>
  <pc:docChgLst>
    <pc:chgData name="Beatriz Guerrero" userId="S::beatriz_guerrero@ci.richmond.ca.us::67aaf6ed-f979-44e0-8fb2-c4749f02abfb" providerId="AD" clId="Web-{542A5275-FAAC-901E-D135-DBA9B0054188}"/>
    <pc:docChg chg="modSld">
      <pc:chgData name="Beatriz Guerrero" userId="S::beatriz_guerrero@ci.richmond.ca.us::67aaf6ed-f979-44e0-8fb2-c4749f02abfb" providerId="AD" clId="Web-{542A5275-FAAC-901E-D135-DBA9B0054188}" dt="2024-12-04T22:50:24.778" v="1000" actId="1076"/>
      <pc:docMkLst>
        <pc:docMk/>
      </pc:docMkLst>
      <pc:sldChg chg="modSp">
        <pc:chgData name="Beatriz Guerrero" userId="S::beatriz_guerrero@ci.richmond.ca.us::67aaf6ed-f979-44e0-8fb2-c4749f02abfb" providerId="AD" clId="Web-{542A5275-FAAC-901E-D135-DBA9B0054188}" dt="2024-12-04T22:01:23.059" v="432" actId="20577"/>
        <pc:sldMkLst>
          <pc:docMk/>
          <pc:sldMk cId="4105021240" sldId="357"/>
        </pc:sldMkLst>
        <pc:spChg chg="mod">
          <ac:chgData name="Beatriz Guerrero" userId="S::beatriz_guerrero@ci.richmond.ca.us::67aaf6ed-f979-44e0-8fb2-c4749f02abfb" providerId="AD" clId="Web-{542A5275-FAAC-901E-D135-DBA9B0054188}" dt="2024-12-04T22:01:23.059" v="432"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542A5275-FAAC-901E-D135-DBA9B0054188}" dt="2024-12-04T22:05:04.546" v="549" actId="20577"/>
        <pc:sldMkLst>
          <pc:docMk/>
          <pc:sldMk cId="426285808" sldId="358"/>
        </pc:sldMkLst>
        <pc:spChg chg="mod">
          <ac:chgData name="Beatriz Guerrero" userId="S::beatriz_guerrero@ci.richmond.ca.us::67aaf6ed-f979-44e0-8fb2-c4749f02abfb" providerId="AD" clId="Web-{542A5275-FAAC-901E-D135-DBA9B0054188}" dt="2024-12-04T22:05:04.546" v="549"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542A5275-FAAC-901E-D135-DBA9B0054188}" dt="2024-12-04T22:01:50.465" v="434" actId="20577"/>
        <pc:sldMkLst>
          <pc:docMk/>
          <pc:sldMk cId="75609733" sldId="360"/>
        </pc:sldMkLst>
        <pc:spChg chg="mod">
          <ac:chgData name="Beatriz Guerrero" userId="S::beatriz_guerrero@ci.richmond.ca.us::67aaf6ed-f979-44e0-8fb2-c4749f02abfb" providerId="AD" clId="Web-{542A5275-FAAC-901E-D135-DBA9B0054188}" dt="2024-12-04T22:01:50.465" v="43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542A5275-FAAC-901E-D135-DBA9B0054188}" dt="2024-12-04T21:56:39.524" v="220" actId="20577"/>
        <pc:sldMkLst>
          <pc:docMk/>
          <pc:sldMk cId="1730085481" sldId="361"/>
        </pc:sldMkLst>
        <pc:spChg chg="mod">
          <ac:chgData name="Beatriz Guerrero" userId="S::beatriz_guerrero@ci.richmond.ca.us::67aaf6ed-f979-44e0-8fb2-c4749f02abfb" providerId="AD" clId="Web-{542A5275-FAAC-901E-D135-DBA9B0054188}" dt="2024-12-04T21:56:39.524" v="220"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542A5275-FAAC-901E-D135-DBA9B0054188}" dt="2024-12-04T22:02:01.450" v="437" actId="20577"/>
        <pc:sldMkLst>
          <pc:docMk/>
          <pc:sldMk cId="1246568473" sldId="362"/>
        </pc:sldMkLst>
        <pc:spChg chg="mod">
          <ac:chgData name="Beatriz Guerrero" userId="S::beatriz_guerrero@ci.richmond.ca.us::67aaf6ed-f979-44e0-8fb2-c4749f02abfb" providerId="AD" clId="Web-{542A5275-FAAC-901E-D135-DBA9B0054188}" dt="2024-12-04T22:02:01.450" v="437"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542A5275-FAAC-901E-D135-DBA9B0054188}" dt="2024-12-04T22:02:16.481" v="439" actId="20577"/>
        <pc:sldMkLst>
          <pc:docMk/>
          <pc:sldMk cId="19214237" sldId="363"/>
        </pc:sldMkLst>
        <pc:spChg chg="mod">
          <ac:chgData name="Beatriz Guerrero" userId="S::beatriz_guerrero@ci.richmond.ca.us::67aaf6ed-f979-44e0-8fb2-c4749f02abfb" providerId="AD" clId="Web-{542A5275-FAAC-901E-D135-DBA9B0054188}" dt="2024-12-04T22:02:16.481" v="439" actId="20577"/>
          <ac:spMkLst>
            <pc:docMk/>
            <pc:sldMk cId="19214237" sldId="363"/>
            <ac:spMk id="3" creationId="{62EB8AE9-3C7F-654E-7F1F-06EFCE53551B}"/>
          </ac:spMkLst>
        </pc:spChg>
      </pc:sldChg>
      <pc:sldChg chg="modSp">
        <pc:chgData name="Beatriz Guerrero" userId="S::beatriz_guerrero@ci.richmond.ca.us::67aaf6ed-f979-44e0-8fb2-c4749f02abfb" providerId="AD" clId="Web-{542A5275-FAAC-901E-D135-DBA9B0054188}" dt="2024-12-04T22:03:04.216" v="441" actId="20577"/>
        <pc:sldMkLst>
          <pc:docMk/>
          <pc:sldMk cId="3536701632" sldId="364"/>
        </pc:sldMkLst>
        <pc:spChg chg="mod">
          <ac:chgData name="Beatriz Guerrero" userId="S::beatriz_guerrero@ci.richmond.ca.us::67aaf6ed-f979-44e0-8fb2-c4749f02abfb" providerId="AD" clId="Web-{542A5275-FAAC-901E-D135-DBA9B0054188}" dt="2024-12-04T22:03:04.216" v="441"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542A5275-FAAC-901E-D135-DBA9B0054188}" dt="2024-12-04T22:03:32.529" v="449" actId="20577"/>
        <pc:sldMkLst>
          <pc:docMk/>
          <pc:sldMk cId="801964473" sldId="365"/>
        </pc:sldMkLst>
        <pc:spChg chg="mod">
          <ac:chgData name="Beatriz Guerrero" userId="S::beatriz_guerrero@ci.richmond.ca.us::67aaf6ed-f979-44e0-8fb2-c4749f02abfb" providerId="AD" clId="Web-{542A5275-FAAC-901E-D135-DBA9B0054188}" dt="2024-12-04T22:03:32.529" v="449"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542A5275-FAAC-901E-D135-DBA9B0054188}" dt="2024-12-04T22:08:04.595" v="695" actId="20577"/>
        <pc:sldMkLst>
          <pc:docMk/>
          <pc:sldMk cId="2403369630" sldId="367"/>
        </pc:sldMkLst>
        <pc:spChg chg="mod">
          <ac:chgData name="Beatriz Guerrero" userId="S::beatriz_guerrero@ci.richmond.ca.us::67aaf6ed-f979-44e0-8fb2-c4749f02abfb" providerId="AD" clId="Web-{542A5275-FAAC-901E-D135-DBA9B0054188}" dt="2024-12-04T22:08:04.595" v="695"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542A5275-FAAC-901E-D135-DBA9B0054188}" dt="2024-12-04T22:20:02.557" v="904" actId="20577"/>
        <pc:sldMkLst>
          <pc:docMk/>
          <pc:sldMk cId="1084912077" sldId="369"/>
        </pc:sldMkLst>
        <pc:spChg chg="mod">
          <ac:chgData name="Beatriz Guerrero" userId="S::beatriz_guerrero@ci.richmond.ca.us::67aaf6ed-f979-44e0-8fb2-c4749f02abfb" providerId="AD" clId="Web-{542A5275-FAAC-901E-D135-DBA9B0054188}" dt="2024-12-04T22:20:02.557" v="90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542A5275-FAAC-901E-D135-DBA9B0054188}" dt="2024-12-04T22:22:25.184" v="996" actId="20577"/>
        <pc:sldMkLst>
          <pc:docMk/>
          <pc:sldMk cId="499757999" sldId="371"/>
        </pc:sldMkLst>
        <pc:spChg chg="mod">
          <ac:chgData name="Beatriz Guerrero" userId="S::beatriz_guerrero@ci.richmond.ca.us::67aaf6ed-f979-44e0-8fb2-c4749f02abfb" providerId="AD" clId="Web-{542A5275-FAAC-901E-D135-DBA9B0054188}" dt="2024-12-04T22:22:25.184" v="996"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542A5275-FAAC-901E-D135-DBA9B0054188}" dt="2024-12-04T22:21:41.699" v="989" actId="20577"/>
        <pc:sldMkLst>
          <pc:docMk/>
          <pc:sldMk cId="2149998865" sldId="394"/>
        </pc:sldMkLst>
        <pc:spChg chg="mod">
          <ac:chgData name="Beatriz Guerrero" userId="S::beatriz_guerrero@ci.richmond.ca.us::67aaf6ed-f979-44e0-8fb2-c4749f02abfb" providerId="AD" clId="Web-{542A5275-FAAC-901E-D135-DBA9B0054188}" dt="2024-12-04T22:21:41.699" v="989" actId="20577"/>
          <ac:spMkLst>
            <pc:docMk/>
            <pc:sldMk cId="2149998865" sldId="394"/>
            <ac:spMk id="3" creationId="{62EB8AE9-3C7F-654E-7F1F-06EFCE53551B}"/>
          </ac:spMkLst>
        </pc:spChg>
      </pc:sldChg>
      <pc:sldChg chg="modSp">
        <pc:chgData name="Beatriz Guerrero" userId="S::beatriz_guerrero@ci.richmond.ca.us::67aaf6ed-f979-44e0-8fb2-c4749f02abfb" providerId="AD" clId="Web-{542A5275-FAAC-901E-D135-DBA9B0054188}" dt="2024-12-04T22:18:24.900" v="880" actId="20577"/>
        <pc:sldMkLst>
          <pc:docMk/>
          <pc:sldMk cId="3718377262" sldId="395"/>
        </pc:sldMkLst>
        <pc:spChg chg="mod">
          <ac:chgData name="Beatriz Guerrero" userId="S::beatriz_guerrero@ci.richmond.ca.us::67aaf6ed-f979-44e0-8fb2-c4749f02abfb" providerId="AD" clId="Web-{542A5275-FAAC-901E-D135-DBA9B0054188}" dt="2024-12-04T22:18:24.900" v="880" actId="20577"/>
          <ac:spMkLst>
            <pc:docMk/>
            <pc:sldMk cId="3718377262" sldId="395"/>
            <ac:spMk id="3" creationId="{62EB8AE9-3C7F-654E-7F1F-06EFCE53551B}"/>
          </ac:spMkLst>
        </pc:spChg>
      </pc:sldChg>
      <pc:sldChg chg="addSp modSp">
        <pc:chgData name="Beatriz Guerrero" userId="S::beatriz_guerrero@ci.richmond.ca.us::67aaf6ed-f979-44e0-8fb2-c4749f02abfb" providerId="AD" clId="Web-{542A5275-FAAC-901E-D135-DBA9B0054188}" dt="2024-12-04T22:50:24.778" v="1000" actId="1076"/>
        <pc:sldMkLst>
          <pc:docMk/>
          <pc:sldMk cId="148930147" sldId="396"/>
        </pc:sldMkLst>
        <pc:spChg chg="mod">
          <ac:chgData name="Beatriz Guerrero" userId="S::beatriz_guerrero@ci.richmond.ca.us::67aaf6ed-f979-44e0-8fb2-c4749f02abfb" providerId="AD" clId="Web-{542A5275-FAAC-901E-D135-DBA9B0054188}" dt="2024-12-04T22:49:32.387" v="998" actId="20577"/>
          <ac:spMkLst>
            <pc:docMk/>
            <pc:sldMk cId="148930147" sldId="396"/>
            <ac:spMk id="2" creationId="{0B653A10-04B5-8CFA-DC96-99D573FC2481}"/>
          </ac:spMkLst>
        </pc:spChg>
        <pc:picChg chg="add mod">
          <ac:chgData name="Beatriz Guerrero" userId="S::beatriz_guerrero@ci.richmond.ca.us::67aaf6ed-f979-44e0-8fb2-c4749f02abfb" providerId="AD" clId="Web-{542A5275-FAAC-901E-D135-DBA9B0054188}" dt="2024-12-04T22:50:24.778" v="1000" actId="1076"/>
          <ac:picMkLst>
            <pc:docMk/>
            <pc:sldMk cId="148930147" sldId="396"/>
            <ac:picMk id="4" creationId="{12955DAF-FBFB-207B-DA6F-7BF52F691943}"/>
          </ac:picMkLst>
        </pc:picChg>
      </pc:sldChg>
    </pc:docChg>
  </pc:docChgLst>
  <pc:docChgLst>
    <pc:chgData name="Matias Eusterbrock" userId="S::matias_eusterbrock@ci.richmond.ca.us::2acf7dc6-60d3-46b4-9083-a8db0d85c52f" providerId="AD" clId="Web-{8C69DE6C-61C9-9F96-56A4-C053CC25225B}"/>
    <pc:docChg chg="delSld modSld">
      <pc:chgData name="Matias Eusterbrock" userId="S::matias_eusterbrock@ci.richmond.ca.us::2acf7dc6-60d3-46b4-9083-a8db0d85c52f" providerId="AD" clId="Web-{8C69DE6C-61C9-9F96-56A4-C053CC25225B}" dt="2024-11-22T22:34:19.127" v="10" actId="20577"/>
      <pc:docMkLst>
        <pc:docMk/>
      </pc:docMkLst>
      <pc:sldChg chg="modSp">
        <pc:chgData name="Matias Eusterbrock" userId="S::matias_eusterbrock@ci.richmond.ca.us::2acf7dc6-60d3-46b4-9083-a8db0d85c52f" providerId="AD" clId="Web-{8C69DE6C-61C9-9F96-56A4-C053CC25225B}" dt="2024-11-22T22:34:08.705" v="5" actId="20577"/>
        <pc:sldMkLst>
          <pc:docMk/>
          <pc:sldMk cId="3787884324" sldId="373"/>
        </pc:sldMkLst>
        <pc:spChg chg="mod">
          <ac:chgData name="Matias Eusterbrock" userId="S::matias_eusterbrock@ci.richmond.ca.us::2acf7dc6-60d3-46b4-9083-a8db0d85c52f" providerId="AD" clId="Web-{8C69DE6C-61C9-9F96-56A4-C053CC25225B}" dt="2024-11-22T22:34:08.705" v="5"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8C69DE6C-61C9-9F96-56A4-C053CC25225B}" dt="2024-11-22T22:34:19.127" v="10" actId="20577"/>
        <pc:sldMkLst>
          <pc:docMk/>
          <pc:sldMk cId="4073600035" sldId="397"/>
        </pc:sldMkLst>
        <pc:spChg chg="mod">
          <ac:chgData name="Matias Eusterbrock" userId="S::matias_eusterbrock@ci.richmond.ca.us::2acf7dc6-60d3-46b4-9083-a8db0d85c52f" providerId="AD" clId="Web-{8C69DE6C-61C9-9F96-56A4-C053CC25225B}" dt="2024-11-22T22:34:19.127" v="10" actId="20577"/>
          <ac:spMkLst>
            <pc:docMk/>
            <pc:sldMk cId="4073600035" sldId="397"/>
            <ac:spMk id="2" creationId="{0B653A10-04B5-8CFA-DC96-99D573FC2481}"/>
          </ac:spMkLst>
        </pc:spChg>
      </pc:sldChg>
      <pc:sldChg chg="del">
        <pc:chgData name="Matias Eusterbrock" userId="S::matias_eusterbrock@ci.richmond.ca.us::2acf7dc6-60d3-46b4-9083-a8db0d85c52f" providerId="AD" clId="Web-{8C69DE6C-61C9-9F96-56A4-C053CC25225B}" dt="2024-11-22T22:34:12.189" v="6"/>
        <pc:sldMkLst>
          <pc:docMk/>
          <pc:sldMk cId="212834127" sldId="398"/>
        </pc:sldMkLst>
      </pc:sldChg>
    </pc:docChg>
  </pc:docChgLst>
  <pc:docChgLst>
    <pc:chgData name="Usuario invitado" userId="S::urn:spo:anon#42155ca17a67d9497e473468ba38f83becd0a091967bdd6147cab56d86397bab::" providerId="AD" clId="Web-{902C795B-2A7C-6C11-7606-198D982A57A8}"/>
    <pc:docChg chg="modSld sldOrd">
      <pc:chgData name="Usuario invitado" userId="S::urn:spo:anon#42155ca17a67d9497e473468ba38f83becd0a091967bdd6147cab56d86397bab::" providerId="AD" clId="Web-{902C795B-2A7C-6C11-7606-198D982A57A8}" dt="2024-12-05T00:30:39.230" v="2" actId="1076"/>
      <pc:docMkLst>
        <pc:docMk/>
      </pc:docMkLst>
      <pc:sldChg chg="ord">
        <pc:chgData name="Usuario invitado" userId="S::urn:spo:anon#42155ca17a67d9497e473468ba38f83becd0a091967bdd6147cab56d86397bab::" providerId="AD" clId="Web-{902C795B-2A7C-6C11-7606-198D982A57A8}" dt="2024-12-05T00:29:51.104" v="0"/>
        <pc:sldMkLst>
          <pc:docMk/>
          <pc:sldMk cId="3128159106" sldId="351"/>
        </pc:sldMkLst>
      </pc:sldChg>
      <pc:sldChg chg="modSp">
        <pc:chgData name="Usuario invitado" userId="S::urn:spo:anon#42155ca17a67d9497e473468ba38f83becd0a091967bdd6147cab56d86397bab::" providerId="AD" clId="Web-{902C795B-2A7C-6C11-7606-198D982A57A8}" dt="2024-12-05T00:30:07.011" v="1" actId="1076"/>
        <pc:sldMkLst>
          <pc:docMk/>
          <pc:sldMk cId="148930147" sldId="396"/>
        </pc:sldMkLst>
        <pc:picChg chg="mod">
          <ac:chgData name="Usuario invitado" userId="S::urn:spo:anon#42155ca17a67d9497e473468ba38f83becd0a091967bdd6147cab56d86397bab::" providerId="AD" clId="Web-{902C795B-2A7C-6C11-7606-198D982A57A8}" dt="2024-12-05T00:30:07.011" v="1" actId="1076"/>
          <ac:picMkLst>
            <pc:docMk/>
            <pc:sldMk cId="148930147" sldId="396"/>
            <ac:picMk id="4" creationId="{12955DAF-FBFB-207B-DA6F-7BF52F691943}"/>
          </ac:picMkLst>
        </pc:picChg>
      </pc:sldChg>
      <pc:sldChg chg="modSp">
        <pc:chgData name="Usuario invitado" userId="S::urn:spo:anon#42155ca17a67d9497e473468ba38f83becd0a091967bdd6147cab56d86397bab::" providerId="AD" clId="Web-{902C795B-2A7C-6C11-7606-198D982A57A8}" dt="2024-12-05T00:30:39.230" v="2" actId="1076"/>
        <pc:sldMkLst>
          <pc:docMk/>
          <pc:sldMk cId="2438308268" sldId="399"/>
        </pc:sldMkLst>
        <pc:picChg chg="mod">
          <ac:chgData name="Usuario invitado" userId="S::urn:spo:anon#42155ca17a67d9497e473468ba38f83becd0a091967bdd6147cab56d86397bab::" providerId="AD" clId="Web-{902C795B-2A7C-6C11-7606-198D982A57A8}" dt="2024-12-05T00:30:39.230" v="2" actId="1076"/>
          <ac:picMkLst>
            <pc:docMk/>
            <pc:sldMk cId="2438308268" sldId="399"/>
            <ac:picMk id="4" creationId="{D2D0B0DE-B8E6-A5AD-B92F-BCE671289BB6}"/>
          </ac:picMkLst>
        </pc:pic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ldChg>
    </pc:docChg>
  </pc:docChgLst>
  <pc:docChgLst>
    <pc:chgData name="Adrian Bernal" userId="d6befd46-073f-4aa2-a486-1647463916bd" providerId="ADAL" clId="{C33FBD01-F88C-4F59-A572-63F58FE3570D}"/>
    <pc:docChg chg="modSld">
      <pc:chgData name="Adrian Bernal" userId="d6befd46-073f-4aa2-a486-1647463916bd" providerId="ADAL" clId="{C33FBD01-F88C-4F59-A572-63F58FE3570D}" dt="2024-06-21T22:53:35.567" v="9" actId="20577"/>
      <pc:docMkLst>
        <pc:docMk/>
      </pc:docMkLst>
      <pc:sldChg chg="modSp">
        <pc:chgData name="Adrian Bernal" userId="d6befd46-073f-4aa2-a486-1647463916bd" providerId="ADAL" clId="{C33FBD01-F88C-4F59-A572-63F58FE3570D}" dt="2024-06-21T22:53:35.567" v="9" actId="20577"/>
        <pc:sldMkLst>
          <pc:docMk/>
          <pc:sldMk cId="791005041" sldId="274"/>
        </pc:sldMkLst>
      </pc:sldChg>
    </pc:docChg>
  </pc:docChgLst>
  <pc:docChgLst>
    <pc:chgData name="Guest User" userId="S::urn:spo:anon#42155ca17a67d9497e473468ba38f83becd0a091967bdd6147cab56d86397bab::" providerId="AD" clId="Web-{239514E0-6909-FD92-C50B-FC11F34ECFB4}"/>
    <pc:docChg chg="modSld">
      <pc:chgData name="Guest User" userId="S::urn:spo:anon#42155ca17a67d9497e473468ba38f83becd0a091967bdd6147cab56d86397bab::" providerId="AD" clId="Web-{239514E0-6909-FD92-C50B-FC11F34ECFB4}" dt="2024-11-26T18:31:05.420" v="270" actId="20577"/>
      <pc:docMkLst>
        <pc:docMk/>
      </pc:docMkLst>
      <pc:sldChg chg="modSp">
        <pc:chgData name="Guest User" userId="S::urn:spo:anon#42155ca17a67d9497e473468ba38f83becd0a091967bdd6147cab56d86397bab::" providerId="AD" clId="Web-{239514E0-6909-FD92-C50B-FC11F34ECFB4}" dt="2024-11-26T18:31:05.420" v="270" actId="20577"/>
        <pc:sldMkLst>
          <pc:docMk/>
          <pc:sldMk cId="2459958468" sldId="359"/>
        </pc:sldMkLst>
        <pc:spChg chg="mod">
          <ac:chgData name="Guest User" userId="S::urn:spo:anon#42155ca17a67d9497e473468ba38f83becd0a091967bdd6147cab56d86397bab::" providerId="AD" clId="Web-{239514E0-6909-FD92-C50B-FC11F34ECFB4}" dt="2024-11-26T18:31:05.420" v="270" actId="20577"/>
          <ac:spMkLst>
            <pc:docMk/>
            <pc:sldMk cId="2459958468" sldId="359"/>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ldChg>
    </pc:docChg>
  </pc:docChgLst>
  <pc:docChgLst>
    <pc:chgData name="Matias Eusterbrock" userId="S::matias_eusterbrock@ci.richmond.ca.us::2acf7dc6-60d3-46b4-9083-a8db0d85c52f" providerId="AD" clId="Web-{D2776C17-8061-4C82-E440-3138D5B15453}"/>
    <pc:docChg chg="mod">
      <pc:chgData name="Matias Eusterbrock" userId="S::matias_eusterbrock@ci.richmond.ca.us::2acf7dc6-60d3-46b4-9083-a8db0d85c52f" providerId="AD" clId="Web-{D2776C17-8061-4C82-E440-3138D5B15453}" dt="2024-12-05T01:51:26.166" v="0" actId="33475"/>
      <pc:docMkLst>
        <pc:docMk/>
      </pc:docMkLst>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ldChg>
    </pc:docChg>
  </pc:docChgLst>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ldChg>
      <pc:sldChg chg="modSp mod">
        <pc:chgData name="Matias Eusterbrock" userId="2acf7dc6-60d3-46b4-9083-a8db0d85c52f" providerId="ADAL" clId="{F6EBB18A-ED69-4CFD-8A1F-AF67BBA0C3CE}" dt="2024-05-06T22:04:18.027" v="14" actId="6549"/>
        <pc:sldMkLst>
          <pc:docMk/>
          <pc:sldMk cId="4105021240" sldId="357"/>
        </pc:sldMkLst>
      </pc:sldChg>
      <pc:sldChg chg="modSp mod">
        <pc:chgData name="Matias Eusterbrock" userId="2acf7dc6-60d3-46b4-9083-a8db0d85c52f" providerId="ADAL" clId="{F6EBB18A-ED69-4CFD-8A1F-AF67BBA0C3CE}" dt="2024-05-06T22:04:11.803" v="11" actId="6549"/>
        <pc:sldMkLst>
          <pc:docMk/>
          <pc:sldMk cId="426285808" sldId="358"/>
        </pc:sldMkLst>
      </pc:sldChg>
      <pc:sldChg chg="modSp mod">
        <pc:chgData name="Matias Eusterbrock" userId="2acf7dc6-60d3-46b4-9083-a8db0d85c52f" providerId="ADAL" clId="{F6EBB18A-ED69-4CFD-8A1F-AF67BBA0C3CE}" dt="2024-05-06T22:04:26.834" v="16" actId="6549"/>
        <pc:sldMkLst>
          <pc:docMk/>
          <pc:sldMk cId="2459958468" sldId="359"/>
        </pc:sldMkLst>
      </pc:sldChg>
      <pc:sldChg chg="modSp mod">
        <pc:chgData name="Matias Eusterbrock" userId="2acf7dc6-60d3-46b4-9083-a8db0d85c52f" providerId="ADAL" clId="{F6EBB18A-ED69-4CFD-8A1F-AF67BBA0C3CE}" dt="2024-05-06T22:04:36.344" v="20" actId="6549"/>
        <pc:sldMkLst>
          <pc:docMk/>
          <pc:sldMk cId="75609733" sldId="360"/>
        </pc:sldMkLst>
      </pc:sldChg>
      <pc:sldChg chg="modSp mod">
        <pc:chgData name="Matias Eusterbrock" userId="2acf7dc6-60d3-46b4-9083-a8db0d85c52f" providerId="ADAL" clId="{F6EBB18A-ED69-4CFD-8A1F-AF67BBA0C3CE}" dt="2024-05-06T22:04:31.002" v="18" actId="6549"/>
        <pc:sldMkLst>
          <pc:docMk/>
          <pc:sldMk cId="1730085481" sldId="361"/>
        </pc:sldMkLst>
      </pc:sldChg>
      <pc:sldChg chg="modSp mod">
        <pc:chgData name="Matias Eusterbrock" userId="2acf7dc6-60d3-46b4-9083-a8db0d85c52f" providerId="ADAL" clId="{F6EBB18A-ED69-4CFD-8A1F-AF67BBA0C3CE}" dt="2024-05-06T22:04:41.086" v="23" actId="6549"/>
        <pc:sldMkLst>
          <pc:docMk/>
          <pc:sldMk cId="1246568473" sldId="362"/>
        </pc:sldMkLst>
      </pc:sldChg>
      <pc:sldChg chg="modSp mod">
        <pc:chgData name="Matias Eusterbrock" userId="2acf7dc6-60d3-46b4-9083-a8db0d85c52f" providerId="ADAL" clId="{F6EBB18A-ED69-4CFD-8A1F-AF67BBA0C3CE}" dt="2024-05-06T22:04:50.183" v="25" actId="6549"/>
        <pc:sldMkLst>
          <pc:docMk/>
          <pc:sldMk cId="19214237" sldId="363"/>
        </pc:sldMkLst>
      </pc:sldChg>
      <pc:sldChg chg="modSp mod">
        <pc:chgData name="Matias Eusterbrock" userId="2acf7dc6-60d3-46b4-9083-a8db0d85c52f" providerId="ADAL" clId="{F6EBB18A-ED69-4CFD-8A1F-AF67BBA0C3CE}" dt="2024-05-06T22:04:53.749" v="27" actId="6549"/>
        <pc:sldMkLst>
          <pc:docMk/>
          <pc:sldMk cId="3536701632" sldId="364"/>
        </pc:sldMkLst>
      </pc:sldChg>
      <pc:sldChg chg="modSp mod">
        <pc:chgData name="Matias Eusterbrock" userId="2acf7dc6-60d3-46b4-9083-a8db0d85c52f" providerId="ADAL" clId="{F6EBB18A-ED69-4CFD-8A1F-AF67BBA0C3CE}" dt="2024-05-06T22:04:58.167" v="29" actId="6549"/>
        <pc:sldMkLst>
          <pc:docMk/>
          <pc:sldMk cId="801964473" sldId="365"/>
        </pc:sldMkLst>
      </pc:sldChg>
      <pc:sldChg chg="modSp mod">
        <pc:chgData name="Matias Eusterbrock" userId="2acf7dc6-60d3-46b4-9083-a8db0d85c52f" providerId="ADAL" clId="{F6EBB18A-ED69-4CFD-8A1F-AF67BBA0C3CE}" dt="2024-05-06T22:05:07.304" v="33" actId="6549"/>
        <pc:sldMkLst>
          <pc:docMk/>
          <pc:sldMk cId="2250815403" sldId="366"/>
        </pc:sldMkLst>
      </pc:sldChg>
      <pc:sldChg chg="modSp mod">
        <pc:chgData name="Matias Eusterbrock" userId="2acf7dc6-60d3-46b4-9083-a8db0d85c52f" providerId="ADAL" clId="{F6EBB18A-ED69-4CFD-8A1F-AF67BBA0C3CE}" dt="2024-05-06T22:05:12.784" v="36" actId="6549"/>
        <pc:sldMkLst>
          <pc:docMk/>
          <pc:sldMk cId="2403369630" sldId="367"/>
        </pc:sldMkLst>
      </pc:sldChg>
      <pc:sldChg chg="modSp mod">
        <pc:chgData name="Matias Eusterbrock" userId="2acf7dc6-60d3-46b4-9083-a8db0d85c52f" providerId="ADAL" clId="{F6EBB18A-ED69-4CFD-8A1F-AF67BBA0C3CE}" dt="2024-05-06T22:05:16.822" v="38" actId="6549"/>
        <pc:sldMkLst>
          <pc:docMk/>
          <pc:sldMk cId="3357556756" sldId="368"/>
        </pc:sldMkLst>
      </pc:sldChg>
      <pc:sldChg chg="modSp mod">
        <pc:chgData name="Matias Eusterbrock" userId="2acf7dc6-60d3-46b4-9083-a8db0d85c52f" providerId="ADAL" clId="{F6EBB18A-ED69-4CFD-8A1F-AF67BBA0C3CE}" dt="2024-05-06T22:05:24.801" v="41" actId="6549"/>
        <pc:sldMkLst>
          <pc:docMk/>
          <pc:sldMk cId="1084912077" sldId="369"/>
        </pc:sldMkLst>
      </pc:sldChg>
      <pc:sldChg chg="modSp mod">
        <pc:chgData name="Matias Eusterbrock" userId="2acf7dc6-60d3-46b4-9083-a8db0d85c52f" providerId="ADAL" clId="{F6EBB18A-ED69-4CFD-8A1F-AF67BBA0C3CE}" dt="2024-05-06T22:05:28.788" v="43" actId="6549"/>
        <pc:sldMkLst>
          <pc:docMk/>
          <pc:sldMk cId="159060872" sldId="370"/>
        </pc:sldMkLst>
      </pc:sldChg>
      <pc:sldChg chg="modSp mod">
        <pc:chgData name="Matias Eusterbrock" userId="2acf7dc6-60d3-46b4-9083-a8db0d85c52f" providerId="ADAL" clId="{F6EBB18A-ED69-4CFD-8A1F-AF67BBA0C3CE}" dt="2024-05-06T22:05:32.896" v="46" actId="6549"/>
        <pc:sldMkLst>
          <pc:docMk/>
          <pc:sldMk cId="499757999" sldId="371"/>
        </pc:sldMkLst>
      </pc:sldChg>
      <pc:sldChg chg="modSp mod">
        <pc:chgData name="Matias Eusterbrock" userId="2acf7dc6-60d3-46b4-9083-a8db0d85c52f" providerId="ADAL" clId="{F6EBB18A-ED69-4CFD-8A1F-AF67BBA0C3CE}" dt="2024-05-21T20:11:01.396" v="387" actId="13926"/>
        <pc:sldMkLst>
          <pc:docMk/>
          <pc:sldMk cId="3787884324" sldId="373"/>
        </pc:sldMkLst>
      </pc:sldChg>
      <pc:sldChg chg="modSp add mod">
        <pc:chgData name="Matias Eusterbrock" userId="2acf7dc6-60d3-46b4-9083-a8db0d85c52f" providerId="ADAL" clId="{F6EBB18A-ED69-4CFD-8A1F-AF67BBA0C3CE}" dt="2024-05-06T22:06:41.660" v="153" actId="20577"/>
        <pc:sldMkLst>
          <pc:docMk/>
          <pc:sldMk cId="2870686680" sldId="387"/>
        </pc:sldMkLst>
      </pc:sldChg>
      <pc:sldChg chg="modSp add mod">
        <pc:chgData name="Matias Eusterbrock" userId="2acf7dc6-60d3-46b4-9083-a8db0d85c52f" providerId="ADAL" clId="{F6EBB18A-ED69-4CFD-8A1F-AF67BBA0C3CE}" dt="2024-05-21T20:12:04.942" v="530" actId="20577"/>
        <pc:sldMkLst>
          <pc:docMk/>
          <pc:sldMk cId="2047995120" sldId="388"/>
        </pc:sldMkLst>
      </pc:sldChg>
    </pc:docChg>
  </pc:docChgLst>
  <pc:docChgLst>
    <pc:chgData name="Matias Eusterbrock" userId="2acf7dc6-60d3-46b4-9083-a8db0d85c52f" providerId="ADAL" clId="{8E63A0C7-4439-4458-A541-429D97BA94E9}"/>
    <pc:docChg chg="modSld">
      <pc:chgData name="Matias Eusterbrock" userId="2acf7dc6-60d3-46b4-9083-a8db0d85c52f" providerId="ADAL" clId="{8E63A0C7-4439-4458-A541-429D97BA94E9}" dt="2024-06-21T16:17:13.569" v="7" actId="20577"/>
      <pc:docMkLst>
        <pc:docMk/>
      </pc:docMkLst>
      <pc:sldChg chg="modSp mod">
        <pc:chgData name="Matias Eusterbrock" userId="2acf7dc6-60d3-46b4-9083-a8db0d85c52f" providerId="ADAL" clId="{8E63A0C7-4439-4458-A541-429D97BA94E9}" dt="2024-06-21T16:17:13.569" v="7" actId="20577"/>
        <pc:sldMkLst>
          <pc:docMk/>
          <pc:sldMk cId="791005041" sldId="274"/>
        </pc:sldMkLst>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ldChg>
    </pc:docChg>
  </pc:docChgLst>
  <pc:docChgLst>
    <pc:chgData name="Guest User" userId="S::urn:spo:anon#42155ca17a67d9497e473468ba38f83becd0a091967bdd6147cab56d86397bab::" providerId="AD" clId="Web-{15EC0620-DCDE-2504-6151-90E9465FFE53}"/>
    <pc:docChg chg="modSld">
      <pc:chgData name="Guest User" userId="S::urn:spo:anon#42155ca17a67d9497e473468ba38f83becd0a091967bdd6147cab56d86397bab::" providerId="AD" clId="Web-{15EC0620-DCDE-2504-6151-90E9465FFE53}" dt="2024-12-04T17:06:44.481" v="124" actId="20577"/>
      <pc:docMkLst>
        <pc:docMk/>
      </pc:docMkLst>
      <pc:sldChg chg="modSp">
        <pc:chgData name="Guest User" userId="S::urn:spo:anon#42155ca17a67d9497e473468ba38f83becd0a091967bdd6147cab56d86397bab::" providerId="AD" clId="Web-{15EC0620-DCDE-2504-6151-90E9465FFE53}" dt="2024-12-04T17:06:44.481" v="124" actId="20577"/>
        <pc:sldMkLst>
          <pc:docMk/>
          <pc:sldMk cId="75609733" sldId="360"/>
        </pc:sldMkLst>
        <pc:spChg chg="mod">
          <ac:chgData name="Guest User" userId="S::urn:spo:anon#42155ca17a67d9497e473468ba38f83becd0a091967bdd6147cab56d86397bab::" providerId="AD" clId="Web-{15EC0620-DCDE-2504-6151-90E9465FFE53}" dt="2024-12-04T17:06:44.481" v="124" actId="20577"/>
          <ac:spMkLst>
            <pc:docMk/>
            <pc:sldMk cId="75609733" sldId="360"/>
            <ac:spMk id="3" creationId="{62EB8AE9-3C7F-654E-7F1F-06EFCE53551B}"/>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ldChg>
    </pc:docChg>
  </pc:docChgLst>
  <pc:docChgLst>
    <pc:chgData name="Guest User" userId="S::urn:spo:anon#42155ca17a67d9497e473468ba38f83becd0a091967bdd6147cab56d86397bab::" providerId="AD" clId="Web-{D8B9B128-C0E0-42C7-B185-E5691F3507C2}"/>
    <pc:docChg chg="modSld">
      <pc:chgData name="Guest User" userId="S::urn:spo:anon#42155ca17a67d9497e473468ba38f83becd0a091967bdd6147cab56d86397bab::" providerId="AD" clId="Web-{D8B9B128-C0E0-42C7-B185-E5691F3507C2}" dt="2024-12-04T20:00:43.461" v="224" actId="20577"/>
      <pc:docMkLst>
        <pc:docMk/>
      </pc:docMkLst>
      <pc:sldChg chg="modSp">
        <pc:chgData name="Guest User" userId="S::urn:spo:anon#42155ca17a67d9497e473468ba38f83becd0a091967bdd6147cab56d86397bab::" providerId="AD" clId="Web-{D8B9B128-C0E0-42C7-B185-E5691F3507C2}" dt="2024-12-04T20:00:43.461" v="224" actId="20577"/>
        <pc:sldMkLst>
          <pc:docMk/>
          <pc:sldMk cId="19214237" sldId="363"/>
        </pc:sldMkLst>
        <pc:spChg chg="mod">
          <ac:chgData name="Guest User" userId="S::urn:spo:anon#42155ca17a67d9497e473468ba38f83becd0a091967bdd6147cab56d86397bab::" providerId="AD" clId="Web-{D8B9B128-C0E0-42C7-B185-E5691F3507C2}" dt="2024-12-04T20:00:43.461" v="224" actId="20577"/>
          <ac:spMkLst>
            <pc:docMk/>
            <pc:sldMk cId="19214237" sldId="363"/>
            <ac:spMk id="3" creationId="{62EB8AE9-3C7F-654E-7F1F-06EFCE53551B}"/>
          </ac:spMkLst>
        </pc:spChg>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Alice Bruno" userId="S::a.bruno_berkeley.edu#ext#@corcaus.onmicrosoft.com::9f95343b-422f-43c9-b893-898c466114c2" providerId="AD" clId="Web-{CDFE929A-59E0-2DBE-CA29-43D6BEC02B80}"/>
    <pc:docChg chg="modSld">
      <pc:chgData name="Alice Bruno" userId="S::a.bruno_berkeley.edu#ext#@corcaus.onmicrosoft.com::9f95343b-422f-43c9-b893-898c466114c2" providerId="AD" clId="Web-{CDFE929A-59E0-2DBE-CA29-43D6BEC02B80}" dt="2024-12-03T19:50:27.577" v="259" actId="20577"/>
      <pc:docMkLst>
        <pc:docMk/>
      </pc:docMkLst>
      <pc:sldChg chg="modSp">
        <pc:chgData name="Alice Bruno" userId="S::a.bruno_berkeley.edu#ext#@corcaus.onmicrosoft.com::9f95343b-422f-43c9-b893-898c466114c2" providerId="AD" clId="Web-{CDFE929A-59E0-2DBE-CA29-43D6BEC02B80}" dt="2024-12-03T19:50:27.577" v="259" actId="20577"/>
        <pc:sldMkLst>
          <pc:docMk/>
          <pc:sldMk cId="499757999" sldId="371"/>
        </pc:sldMkLst>
        <pc:spChg chg="mod">
          <ac:chgData name="Alice Bruno" userId="S::a.bruno_berkeley.edu#ext#@corcaus.onmicrosoft.com::9f95343b-422f-43c9-b893-898c466114c2" providerId="AD" clId="Web-{CDFE929A-59E0-2DBE-CA29-43D6BEC02B80}" dt="2024-12-03T19:50:27.577" v="259" actId="20577"/>
          <ac:spMkLst>
            <pc:docMk/>
            <pc:sldMk cId="499757999" sldId="371"/>
            <ac:spMk id="3" creationId="{62EB8AE9-3C7F-654E-7F1F-06EFCE53551B}"/>
          </ac:spMkLst>
        </pc:spChg>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ldChg>
    </pc:docChg>
  </pc:docChgLst>
  <pc:docChgLst>
    <pc:chgData name="Beatriz Guerrero" userId="S::beatriz_guerrero@ci.richmond.ca.us::67aaf6ed-f979-44e0-8fb2-c4749f02abfb" providerId="AD" clId="Web-{E32789DE-A98E-3678-CD3D-2FC72378391B}"/>
    <pc:docChg chg="mod addSld modSld">
      <pc:chgData name="Beatriz Guerrero" userId="S::beatriz_guerrero@ci.richmond.ca.us::67aaf6ed-f979-44e0-8fb2-c4749f02abfb" providerId="AD" clId="Web-{E32789DE-A98E-3678-CD3D-2FC72378391B}" dt="2024-12-02T21:43:44.008" v="52" actId="20577"/>
      <pc:docMkLst>
        <pc:docMk/>
      </pc:docMkLst>
      <pc:sldChg chg="modSp add replId">
        <pc:chgData name="Beatriz Guerrero" userId="S::beatriz_guerrero@ci.richmond.ca.us::67aaf6ed-f979-44e0-8fb2-c4749f02abfb" providerId="AD" clId="Web-{E32789DE-A98E-3678-CD3D-2FC72378391B}" dt="2024-12-02T21:43:44.008" v="52" actId="20577"/>
        <pc:sldMkLst>
          <pc:docMk/>
          <pc:sldMk cId="1222996420" sldId="398"/>
        </pc:sldMkLst>
        <pc:spChg chg="mod">
          <ac:chgData name="Beatriz Guerrero" userId="S::beatriz_guerrero@ci.richmond.ca.us::67aaf6ed-f979-44e0-8fb2-c4749f02abfb" providerId="AD" clId="Web-{E32789DE-A98E-3678-CD3D-2FC72378391B}" dt="2024-12-02T19:18:52.426" v="40" actId="20577"/>
          <ac:spMkLst>
            <pc:docMk/>
            <pc:sldMk cId="1222996420" sldId="398"/>
            <ac:spMk id="2" creationId="{0B653A10-04B5-8CFA-DC96-99D573FC2481}"/>
          </ac:spMkLst>
        </pc:spChg>
        <pc:spChg chg="mod">
          <ac:chgData name="Beatriz Guerrero" userId="S::beatriz_guerrero@ci.richmond.ca.us::67aaf6ed-f979-44e0-8fb2-c4749f02abfb" providerId="AD" clId="Web-{E32789DE-A98E-3678-CD3D-2FC72378391B}" dt="2024-12-02T21:43:44.008" v="52" actId="20577"/>
          <ac:spMkLst>
            <pc:docMk/>
            <pc:sldMk cId="1222996420" sldId="398"/>
            <ac:spMk id="3" creationId="{302844EA-6507-867D-36EB-FB00F8365C4F}"/>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ldChg>
      <pc:sldChg chg="modSp mod">
        <pc:chgData name="Matias Eusterbrock" userId="2acf7dc6-60d3-46b4-9083-a8db0d85c52f" providerId="ADAL" clId="{1A19F581-A429-4EF7-967B-07566D40696A}" dt="2024-04-29T22:08:55.205" v="39" actId="13926"/>
        <pc:sldMkLst>
          <pc:docMk/>
          <pc:sldMk cId="426285808" sldId="358"/>
        </pc:sldMkLst>
      </pc:sldChg>
      <pc:sldChg chg="modSp mod">
        <pc:chgData name="Matias Eusterbrock" userId="2acf7dc6-60d3-46b4-9083-a8db0d85c52f" providerId="ADAL" clId="{1A19F581-A429-4EF7-967B-07566D40696A}" dt="2024-04-29T22:10:18.716" v="102" actId="13926"/>
        <pc:sldMkLst>
          <pc:docMk/>
          <pc:sldMk cId="2459958468" sldId="359"/>
        </pc:sldMkLst>
      </pc:sldChg>
      <pc:sldChg chg="modSp mod">
        <pc:chgData name="Matias Eusterbrock" userId="2acf7dc6-60d3-46b4-9083-a8db0d85c52f" providerId="ADAL" clId="{1A19F581-A429-4EF7-967B-07566D40696A}" dt="2024-04-29T22:10:46.442" v="137" actId="13926"/>
        <pc:sldMkLst>
          <pc:docMk/>
          <pc:sldMk cId="75609733" sldId="360"/>
        </pc:sldMkLst>
      </pc:sldChg>
      <pc:sldChg chg="modSp mod ord">
        <pc:chgData name="Matias Eusterbrock" userId="2acf7dc6-60d3-46b4-9083-a8db0d85c52f" providerId="ADAL" clId="{1A19F581-A429-4EF7-967B-07566D40696A}" dt="2024-04-29T22:12:52.658" v="195"/>
        <pc:sldMkLst>
          <pc:docMk/>
          <pc:sldMk cId="1730085481" sldId="361"/>
        </pc:sldMkLst>
      </pc:sldChg>
      <pc:sldChg chg="modSp mod ord">
        <pc:chgData name="Matias Eusterbrock" userId="2acf7dc6-60d3-46b4-9083-a8db0d85c52f" providerId="ADAL" clId="{1A19F581-A429-4EF7-967B-07566D40696A}" dt="2024-04-29T22:13:35.119" v="241" actId="13926"/>
        <pc:sldMkLst>
          <pc:docMk/>
          <pc:sldMk cId="1246568473" sldId="362"/>
        </pc:sldMkLst>
      </pc:sldChg>
      <pc:sldChg chg="modSp mod">
        <pc:chgData name="Matias Eusterbrock" userId="2acf7dc6-60d3-46b4-9083-a8db0d85c52f" providerId="ADAL" clId="{1A19F581-A429-4EF7-967B-07566D40696A}" dt="2024-04-29T22:12:30.571" v="193" actId="20577"/>
        <pc:sldMkLst>
          <pc:docMk/>
          <pc:sldMk cId="19214237" sldId="363"/>
        </pc:sldMkLst>
      </pc:sldChg>
      <pc:sldChg chg="modSp mod">
        <pc:chgData name="Matias Eusterbrock" userId="2acf7dc6-60d3-46b4-9083-a8db0d85c52f" providerId="ADAL" clId="{1A19F581-A429-4EF7-967B-07566D40696A}" dt="2024-04-29T22:14:01.228" v="271" actId="13926"/>
        <pc:sldMkLst>
          <pc:docMk/>
          <pc:sldMk cId="3536701632" sldId="364"/>
        </pc:sldMkLst>
      </pc:sldChg>
      <pc:sldChg chg="modSp mod">
        <pc:chgData name="Matias Eusterbrock" userId="2acf7dc6-60d3-46b4-9083-a8db0d85c52f" providerId="ADAL" clId="{1A19F581-A429-4EF7-967B-07566D40696A}" dt="2024-04-29T22:14:22.612" v="292" actId="20577"/>
        <pc:sldMkLst>
          <pc:docMk/>
          <pc:sldMk cId="801964473" sldId="365"/>
        </pc:sldMkLst>
      </pc:sldChg>
      <pc:sldChg chg="modSp mod">
        <pc:chgData name="Matias Eusterbrock" userId="2acf7dc6-60d3-46b4-9083-a8db0d85c52f" providerId="ADAL" clId="{1A19F581-A429-4EF7-967B-07566D40696A}" dt="2024-04-29T22:14:49.833" v="301" actId="13926"/>
        <pc:sldMkLst>
          <pc:docMk/>
          <pc:sldMk cId="2250815403" sldId="366"/>
        </pc:sldMkLst>
      </pc:sldChg>
      <pc:sldChg chg="modSp mod">
        <pc:chgData name="Matias Eusterbrock" userId="2acf7dc6-60d3-46b4-9083-a8db0d85c52f" providerId="ADAL" clId="{1A19F581-A429-4EF7-967B-07566D40696A}" dt="2024-04-29T23:24:08.027" v="600" actId="13926"/>
        <pc:sldMkLst>
          <pc:docMk/>
          <pc:sldMk cId="2403369630" sldId="367"/>
        </pc:sldMkLst>
      </pc:sldChg>
      <pc:sldChg chg="modSp mod">
        <pc:chgData name="Matias Eusterbrock" userId="2acf7dc6-60d3-46b4-9083-a8db0d85c52f" providerId="ADAL" clId="{1A19F581-A429-4EF7-967B-07566D40696A}" dt="2024-04-29T22:16:30.405" v="339" actId="20577"/>
        <pc:sldMkLst>
          <pc:docMk/>
          <pc:sldMk cId="3357556756" sldId="368"/>
        </pc:sldMkLst>
      </pc:sldChg>
      <pc:sldChg chg="modSp mod">
        <pc:chgData name="Matias Eusterbrock" userId="2acf7dc6-60d3-46b4-9083-a8db0d85c52f" providerId="ADAL" clId="{1A19F581-A429-4EF7-967B-07566D40696A}" dt="2024-04-30T23:14:02.550" v="621" actId="113"/>
        <pc:sldMkLst>
          <pc:docMk/>
          <pc:sldMk cId="1084912077" sldId="369"/>
        </pc:sldMkLst>
      </pc:sldChg>
      <pc:sldChg chg="modSp mod">
        <pc:chgData name="Matias Eusterbrock" userId="2acf7dc6-60d3-46b4-9083-a8db0d85c52f" providerId="ADAL" clId="{1A19F581-A429-4EF7-967B-07566D40696A}" dt="2024-04-29T22:19:29.812" v="594" actId="20577"/>
        <pc:sldMkLst>
          <pc:docMk/>
          <pc:sldMk cId="159060872" sldId="370"/>
        </pc:sldMkLst>
      </pc:sldChg>
      <pc:sldChg chg="modSp mod">
        <pc:chgData name="Matias Eusterbrock" userId="2acf7dc6-60d3-46b4-9083-a8db0d85c52f" providerId="ADAL" clId="{1A19F581-A429-4EF7-967B-07566D40696A}" dt="2024-04-29T23:24:01.873" v="599" actId="13926"/>
        <pc:sldMkLst>
          <pc:docMk/>
          <pc:sldMk cId="499757999" sldId="371"/>
        </pc:sldMkLst>
      </pc:sldChg>
      <pc:sldChg chg="modSp mod">
        <pc:chgData name="Matias Eusterbrock" userId="2acf7dc6-60d3-46b4-9083-a8db0d85c52f" providerId="ADAL" clId="{1A19F581-A429-4EF7-967B-07566D40696A}" dt="2024-04-30T21:00:14.985" v="601" actId="207"/>
        <pc:sldMkLst>
          <pc:docMk/>
          <pc:sldMk cId="1362740277" sldId="380"/>
        </pc:sldMkLst>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ldChg>
    </pc:docChg>
  </pc:docChgLst>
  <pc:docChgLst>
    <pc:chgData name="Guest User" userId="S::urn:spo:anon#42155ca17a67d9497e473468ba38f83becd0a091967bdd6147cab56d86397bab::" providerId="AD" clId="Web-{DF873391-B3BC-F5FB-F9FE-932691CD4544}"/>
    <pc:docChg chg="modSld">
      <pc:chgData name="Guest User" userId="S::urn:spo:anon#42155ca17a67d9497e473468ba38f83becd0a091967bdd6147cab56d86397bab::" providerId="AD" clId="Web-{DF873391-B3BC-F5FB-F9FE-932691CD4544}" dt="2024-11-27T23:54:33.419" v="410" actId="20577"/>
      <pc:docMkLst>
        <pc:docMk/>
      </pc:docMkLst>
      <pc:sldChg chg="modSp">
        <pc:chgData name="Guest User" userId="S::urn:spo:anon#42155ca17a67d9497e473468ba38f83becd0a091967bdd6147cab56d86397bab::" providerId="AD" clId="Web-{DF873391-B3BC-F5FB-F9FE-932691CD4544}" dt="2024-11-27T23:54:33.419" v="410" actId="20577"/>
        <pc:sldMkLst>
          <pc:docMk/>
          <pc:sldMk cId="2250815403" sldId="366"/>
        </pc:sldMkLst>
        <pc:spChg chg="mod">
          <ac:chgData name="Guest User" userId="S::urn:spo:anon#42155ca17a67d9497e473468ba38f83becd0a091967bdd6147cab56d86397bab::" providerId="AD" clId="Web-{DF873391-B3BC-F5FB-F9FE-932691CD4544}" dt="2024-11-27T23:54:33.419" v="410" actId="20577"/>
          <ac:spMkLst>
            <pc:docMk/>
            <pc:sldMk cId="2250815403" sldId="366"/>
            <ac:spMk id="3" creationId="{62EB8AE9-3C7F-654E-7F1F-06EFCE53551B}"/>
          </ac:spMkLst>
        </pc:spChg>
      </pc:sldChg>
    </pc:docChg>
  </pc:docChgLst>
  <pc:docChgLst>
    <pc:chgData name="Guest User" userId="S::urn:spo:anon#42155ca17a67d9497e473468ba38f83becd0a091967bdd6147cab56d86397bab::" providerId="AD" clId="Web-{B5A3C02F-A047-085A-80C3-240A81137CD7}"/>
    <pc:docChg chg="modSld">
      <pc:chgData name="Guest User" userId="S::urn:spo:anon#42155ca17a67d9497e473468ba38f83becd0a091967bdd6147cab56d86397bab::" providerId="AD" clId="Web-{B5A3C02F-A047-085A-80C3-240A81137CD7}" dt="2024-11-25T17:22:20.278" v="222" actId="20577"/>
      <pc:docMkLst>
        <pc:docMk/>
      </pc:docMkLst>
      <pc:sldChg chg="modSp">
        <pc:chgData name="Guest User" userId="S::urn:spo:anon#42155ca17a67d9497e473468ba38f83becd0a091967bdd6147cab56d86397bab::" providerId="AD" clId="Web-{B5A3C02F-A047-085A-80C3-240A81137CD7}" dt="2024-11-25T17:22:20.278" v="222" actId="20577"/>
        <pc:sldMkLst>
          <pc:docMk/>
          <pc:sldMk cId="1246568473" sldId="362"/>
        </pc:sldMkLst>
        <pc:spChg chg="mod">
          <ac:chgData name="Guest User" userId="S::urn:spo:anon#42155ca17a67d9497e473468ba38f83becd0a091967bdd6147cab56d86397bab::" providerId="AD" clId="Web-{B5A3C02F-A047-085A-80C3-240A81137CD7}" dt="2024-11-25T17:22:20.278" v="222" actId="20577"/>
          <ac:spMkLst>
            <pc:docMk/>
            <pc:sldMk cId="1246568473" sldId="362"/>
            <ac:spMk id="3" creationId="{62EB8AE9-3C7F-654E-7F1F-06EFCE53551B}"/>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ldChg>
    </pc:docChg>
  </pc:docChgLst>
  <pc:docChgLst>
    <pc:chgData name="Matias Eusterbrock" userId="S::matias_eusterbrock@ci.richmond.ca.us::2acf7dc6-60d3-46b4-9083-a8db0d85c52f" providerId="AD" clId="Web-{6109A3CC-801D-3B54-44F1-C912F4965EDD}"/>
    <pc:docChg chg="addSld delSld modSld">
      <pc:chgData name="Matias Eusterbrock" userId="S::matias_eusterbrock@ci.richmond.ca.us::2acf7dc6-60d3-46b4-9083-a8db0d85c52f" providerId="AD" clId="Web-{6109A3CC-801D-3B54-44F1-C912F4965EDD}" dt="2024-11-12T18:16:29.932" v="281"/>
      <pc:docMkLst>
        <pc:docMk/>
      </pc:docMkLst>
      <pc:sldChg chg="modSp">
        <pc:chgData name="Matias Eusterbrock" userId="S::matias_eusterbrock@ci.richmond.ca.us::2acf7dc6-60d3-46b4-9083-a8db0d85c52f" providerId="AD" clId="Web-{6109A3CC-801D-3B54-44F1-C912F4965EDD}" dt="2024-11-12T18:14:09.446" v="78" actId="20577"/>
        <pc:sldMkLst>
          <pc:docMk/>
          <pc:sldMk cId="3787884324" sldId="373"/>
        </pc:sldMkLst>
        <pc:spChg chg="mod">
          <ac:chgData name="Matias Eusterbrock" userId="S::matias_eusterbrock@ci.richmond.ca.us::2acf7dc6-60d3-46b4-9083-a8db0d85c52f" providerId="AD" clId="Web-{6109A3CC-801D-3B54-44F1-C912F4965EDD}" dt="2024-11-12T18:14:09.446" v="78"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6109A3CC-801D-3B54-44F1-C912F4965EDD}" dt="2024-11-12T18:15:03.650" v="112" actId="20577"/>
        <pc:sldMkLst>
          <pc:docMk/>
          <pc:sldMk cId="2047995120" sldId="388"/>
        </pc:sldMkLst>
        <pc:spChg chg="mod">
          <ac:chgData name="Matias Eusterbrock" userId="S::matias_eusterbrock@ci.richmond.ca.us::2acf7dc6-60d3-46b4-9083-a8db0d85c52f" providerId="AD" clId="Web-{6109A3CC-801D-3B54-44F1-C912F4965EDD}" dt="2024-11-12T18:15:03.650" v="112" actId="20577"/>
          <ac:spMkLst>
            <pc:docMk/>
            <pc:sldMk cId="2047995120" sldId="388"/>
            <ac:spMk id="2" creationId="{0B653A10-04B5-8CFA-DC96-99D573FC2481}"/>
          </ac:spMkLst>
        </pc:spChg>
        <pc:spChg chg="mod">
          <ac:chgData name="Matias Eusterbrock" userId="S::matias_eusterbrock@ci.richmond.ca.us::2acf7dc6-60d3-46b4-9083-a8db0d85c52f" providerId="AD" clId="Web-{6109A3CC-801D-3B54-44F1-C912F4965EDD}" dt="2024-11-12T18:14:45.978" v="95" actId="14100"/>
          <ac:spMkLst>
            <pc:docMk/>
            <pc:sldMk cId="2047995120" sldId="388"/>
            <ac:spMk id="3" creationId="{302844EA-6507-867D-36EB-FB00F8365C4F}"/>
          </ac:spMkLst>
        </pc:spChg>
      </pc:sldChg>
      <pc:sldChg chg="del">
        <pc:chgData name="Matias Eusterbrock" userId="S::matias_eusterbrock@ci.richmond.ca.us::2acf7dc6-60d3-46b4-9083-a8db0d85c52f" providerId="AD" clId="Web-{6109A3CC-801D-3B54-44F1-C912F4965EDD}" dt="2024-11-12T18:16:29.932" v="281"/>
        <pc:sldMkLst>
          <pc:docMk/>
          <pc:sldMk cId="1715754008" sldId="393"/>
        </pc:sldMkLst>
      </pc:sldChg>
      <pc:sldChg chg="modSp add replId">
        <pc:chgData name="Matias Eusterbrock" userId="S::matias_eusterbrock@ci.richmond.ca.us::2acf7dc6-60d3-46b4-9083-a8db0d85c52f" providerId="AD" clId="Web-{6109A3CC-801D-3B54-44F1-C912F4965EDD}" dt="2024-11-12T18:15:30.728" v="160" actId="20577"/>
        <pc:sldMkLst>
          <pc:docMk/>
          <pc:sldMk cId="148930147" sldId="396"/>
        </pc:sldMkLst>
        <pc:spChg chg="mod">
          <ac:chgData name="Matias Eusterbrock" userId="S::matias_eusterbrock@ci.richmond.ca.us::2acf7dc6-60d3-46b4-9083-a8db0d85c52f" providerId="AD" clId="Web-{6109A3CC-801D-3B54-44F1-C912F4965EDD}" dt="2024-11-12T18:15:30.728" v="160" actId="20577"/>
          <ac:spMkLst>
            <pc:docMk/>
            <pc:sldMk cId="148930147" sldId="396"/>
            <ac:spMk id="2" creationId="{0B653A10-04B5-8CFA-DC96-99D573FC2481}"/>
          </ac:spMkLst>
        </pc:spChg>
        <pc:spChg chg="mod">
          <ac:chgData name="Matias Eusterbrock" userId="S::matias_eusterbrock@ci.richmond.ca.us::2acf7dc6-60d3-46b4-9083-a8db0d85c52f" providerId="AD" clId="Web-{6109A3CC-801D-3B54-44F1-C912F4965EDD}" dt="2024-11-12T18:15:17.822" v="139"/>
          <ac:spMkLst>
            <pc:docMk/>
            <pc:sldMk cId="148930147" sldId="396"/>
            <ac:spMk id="3" creationId="{302844EA-6507-867D-36EB-FB00F8365C4F}"/>
          </ac:spMkLst>
        </pc:spChg>
      </pc:sldChg>
      <pc:sldChg chg="modSp add replId">
        <pc:chgData name="Matias Eusterbrock" userId="S::matias_eusterbrock@ci.richmond.ca.us::2acf7dc6-60d3-46b4-9083-a8db0d85c52f" providerId="AD" clId="Web-{6109A3CC-801D-3B54-44F1-C912F4965EDD}" dt="2024-11-12T18:15:58.213" v="216" actId="20577"/>
        <pc:sldMkLst>
          <pc:docMk/>
          <pc:sldMk cId="4073600035" sldId="397"/>
        </pc:sldMkLst>
        <pc:spChg chg="mod">
          <ac:chgData name="Matias Eusterbrock" userId="S::matias_eusterbrock@ci.richmond.ca.us::2acf7dc6-60d3-46b4-9083-a8db0d85c52f" providerId="AD" clId="Web-{6109A3CC-801D-3B54-44F1-C912F4965EDD}" dt="2024-11-12T18:15:58.213" v="216" actId="20577"/>
          <ac:spMkLst>
            <pc:docMk/>
            <pc:sldMk cId="4073600035" sldId="397"/>
            <ac:spMk id="2" creationId="{0B653A10-04B5-8CFA-DC96-99D573FC2481}"/>
          </ac:spMkLst>
        </pc:spChg>
        <pc:spChg chg="mod">
          <ac:chgData name="Matias Eusterbrock" userId="S::matias_eusterbrock@ci.richmond.ca.us::2acf7dc6-60d3-46b4-9083-a8db0d85c52f" providerId="AD" clId="Web-{6109A3CC-801D-3B54-44F1-C912F4965EDD}" dt="2024-11-12T18:15:37.885" v="170" actId="20577"/>
          <ac:spMkLst>
            <pc:docMk/>
            <pc:sldMk cId="4073600035" sldId="397"/>
            <ac:spMk id="3" creationId="{302844EA-6507-867D-36EB-FB00F8365C4F}"/>
          </ac:spMkLst>
        </pc:spChg>
      </pc:sldChg>
      <pc:sldChg chg="modSp add replId">
        <pc:chgData name="Matias Eusterbrock" userId="S::matias_eusterbrock@ci.richmond.ca.us::2acf7dc6-60d3-46b4-9083-a8db0d85c52f" providerId="AD" clId="Web-{6109A3CC-801D-3B54-44F1-C912F4965EDD}" dt="2024-11-12T18:16:27.963" v="280" actId="20577"/>
        <pc:sldMkLst>
          <pc:docMk/>
          <pc:sldMk cId="212834127" sldId="398"/>
        </pc:sldMkLst>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ldChg>
    </pc:docChg>
  </pc:docChgLst>
  <pc:docChgLst>
    <pc:chgData name="Matias Eusterbrock" userId="S::matias_eusterbrock@ci.richmond.ca.us::2acf7dc6-60d3-46b4-9083-a8db0d85c52f" providerId="AD" clId="Web-{6ECEFB27-3589-116E-6976-7D9624A9739E}"/>
    <pc:docChg chg="mod">
      <pc:chgData name="Matias Eusterbrock" userId="S::matias_eusterbrock@ci.richmond.ca.us::2acf7dc6-60d3-46b4-9083-a8db0d85c52f" providerId="AD" clId="Web-{6ECEFB27-3589-116E-6976-7D9624A9739E}" dt="2024-12-04T00:26:10.947" v="0" actId="33475"/>
      <pc:docMkLst>
        <pc:docMk/>
      </pc:docMkLst>
    </pc:docChg>
  </pc:docChgLst>
  <pc:docChgLst>
    <pc:chgData name="Matias Eusterbrock" userId="2acf7dc6-60d3-46b4-9083-a8db0d85c52f" providerId="ADAL" clId="{43416663-4ADB-4296-97D3-ACB16B6023A7}"/>
    <pc:docChg chg="undo redo custSel addSld delSld modSld">
      <pc:chgData name="Matias Eusterbrock" userId="2acf7dc6-60d3-46b4-9083-a8db0d85c52f" providerId="ADAL" clId="{43416663-4ADB-4296-97D3-ACB16B6023A7}" dt="2024-06-21T16:16:39.806" v="309" actId="20577"/>
      <pc:docMkLst>
        <pc:docMk/>
      </pc:docMkLst>
      <pc:sldChg chg="modSp mod">
        <pc:chgData name="Matias Eusterbrock" userId="2acf7dc6-60d3-46b4-9083-a8db0d85c52f" providerId="ADAL" clId="{43416663-4ADB-4296-97D3-ACB16B6023A7}" dt="2024-06-21T16:14:13.649" v="250" actId="20577"/>
        <pc:sldMkLst>
          <pc:docMk/>
          <pc:sldMk cId="791005041" sldId="274"/>
        </pc:sldMkLst>
      </pc:sldChg>
      <pc:sldChg chg="modSp mod">
        <pc:chgData name="Matias Eusterbrock" userId="2acf7dc6-60d3-46b4-9083-a8db0d85c52f" providerId="ADAL" clId="{43416663-4ADB-4296-97D3-ACB16B6023A7}" dt="2024-06-21T16:14:51.321" v="260" actId="15"/>
        <pc:sldMkLst>
          <pc:docMk/>
          <pc:sldMk cId="4105021240" sldId="357"/>
        </pc:sldMkLst>
      </pc:sldChg>
      <pc:sldChg chg="modSp mod">
        <pc:chgData name="Matias Eusterbrock" userId="2acf7dc6-60d3-46b4-9083-a8db0d85c52f" providerId="ADAL" clId="{43416663-4ADB-4296-97D3-ACB16B6023A7}" dt="2024-06-21T16:14:44.086" v="255" actId="15"/>
        <pc:sldMkLst>
          <pc:docMk/>
          <pc:sldMk cId="426285808" sldId="358"/>
        </pc:sldMkLst>
      </pc:sldChg>
      <pc:sldChg chg="modSp mod">
        <pc:chgData name="Matias Eusterbrock" userId="2acf7dc6-60d3-46b4-9083-a8db0d85c52f" providerId="ADAL" clId="{43416663-4ADB-4296-97D3-ACB16B6023A7}" dt="2024-06-21T16:15:02.739" v="269" actId="15"/>
        <pc:sldMkLst>
          <pc:docMk/>
          <pc:sldMk cId="2459958468" sldId="359"/>
        </pc:sldMkLst>
      </pc:sldChg>
      <pc:sldChg chg="modSp mod">
        <pc:chgData name="Matias Eusterbrock" userId="2acf7dc6-60d3-46b4-9083-a8db0d85c52f" providerId="ADAL" clId="{43416663-4ADB-4296-97D3-ACB16B6023A7}" dt="2024-06-21T16:15:30.421" v="282" actId="20577"/>
        <pc:sldMkLst>
          <pc:docMk/>
          <pc:sldMk cId="75609733" sldId="360"/>
        </pc:sldMkLst>
      </pc:sldChg>
      <pc:sldChg chg="modSp mod">
        <pc:chgData name="Matias Eusterbrock" userId="2acf7dc6-60d3-46b4-9083-a8db0d85c52f" providerId="ADAL" clId="{43416663-4ADB-4296-97D3-ACB16B6023A7}" dt="2024-06-21T16:15:17.239" v="277" actId="20577"/>
        <pc:sldMkLst>
          <pc:docMk/>
          <pc:sldMk cId="1730085481" sldId="361"/>
        </pc:sldMkLst>
      </pc:sldChg>
      <pc:sldChg chg="modSp mod">
        <pc:chgData name="Matias Eusterbrock" userId="2acf7dc6-60d3-46b4-9083-a8db0d85c52f" providerId="ADAL" clId="{43416663-4ADB-4296-97D3-ACB16B6023A7}" dt="2024-06-21T16:15:37.809" v="285" actId="20577"/>
        <pc:sldMkLst>
          <pc:docMk/>
          <pc:sldMk cId="19214237" sldId="363"/>
        </pc:sldMkLst>
      </pc:sldChg>
      <pc:sldChg chg="modSp mod">
        <pc:chgData name="Matias Eusterbrock" userId="2acf7dc6-60d3-46b4-9083-a8db0d85c52f" providerId="ADAL" clId="{43416663-4ADB-4296-97D3-ACB16B6023A7}" dt="2024-06-21T16:15:44.327" v="287" actId="20577"/>
        <pc:sldMkLst>
          <pc:docMk/>
          <pc:sldMk cId="3536701632" sldId="364"/>
        </pc:sldMkLst>
      </pc:sldChg>
      <pc:sldChg chg="modSp mod">
        <pc:chgData name="Matias Eusterbrock" userId="2acf7dc6-60d3-46b4-9083-a8db0d85c52f" providerId="ADAL" clId="{43416663-4ADB-4296-97D3-ACB16B6023A7}" dt="2024-06-21T16:11:37.997" v="17" actId="13926"/>
        <pc:sldMkLst>
          <pc:docMk/>
          <pc:sldMk cId="801964473" sldId="365"/>
        </pc:sldMkLst>
      </pc:sldChg>
      <pc:sldChg chg="modSp mod">
        <pc:chgData name="Matias Eusterbrock" userId="2acf7dc6-60d3-46b4-9083-a8db0d85c52f" providerId="ADAL" clId="{43416663-4ADB-4296-97D3-ACB16B6023A7}" dt="2024-06-21T16:15:53.680" v="289" actId="20577"/>
        <pc:sldMkLst>
          <pc:docMk/>
          <pc:sldMk cId="2250815403" sldId="366"/>
        </pc:sldMkLst>
      </pc:sldChg>
      <pc:sldChg chg="modSp mod">
        <pc:chgData name="Matias Eusterbrock" userId="2acf7dc6-60d3-46b4-9083-a8db0d85c52f" providerId="ADAL" clId="{43416663-4ADB-4296-97D3-ACB16B6023A7}" dt="2024-06-21T16:16:17.444" v="302" actId="12"/>
        <pc:sldMkLst>
          <pc:docMk/>
          <pc:sldMk cId="2403369630" sldId="367"/>
        </pc:sldMkLst>
      </pc:sldChg>
      <pc:sldChg chg="modSp mod">
        <pc:chgData name="Matias Eusterbrock" userId="2acf7dc6-60d3-46b4-9083-a8db0d85c52f" providerId="ADAL" clId="{43416663-4ADB-4296-97D3-ACB16B6023A7}" dt="2024-06-21T16:16:05.103" v="294" actId="20577"/>
        <pc:sldMkLst>
          <pc:docMk/>
          <pc:sldMk cId="3357556756" sldId="368"/>
        </pc:sldMkLst>
      </pc:sldChg>
      <pc:sldChg chg="modSp mod">
        <pc:chgData name="Matias Eusterbrock" userId="2acf7dc6-60d3-46b4-9083-a8db0d85c52f" providerId="ADAL" clId="{43416663-4ADB-4296-97D3-ACB16B6023A7}" dt="2024-06-21T16:16:26.050" v="305" actId="20577"/>
        <pc:sldMkLst>
          <pc:docMk/>
          <pc:sldMk cId="1084912077" sldId="369"/>
        </pc:sldMkLst>
      </pc:sldChg>
      <pc:sldChg chg="modSp mod">
        <pc:chgData name="Matias Eusterbrock" userId="2acf7dc6-60d3-46b4-9083-a8db0d85c52f" providerId="ADAL" clId="{43416663-4ADB-4296-97D3-ACB16B6023A7}" dt="2024-06-21T16:16:30.921" v="307" actId="20577"/>
        <pc:sldMkLst>
          <pc:docMk/>
          <pc:sldMk cId="159060872" sldId="370"/>
        </pc:sldMkLst>
      </pc:sldChg>
      <pc:sldChg chg="modSp mod">
        <pc:chgData name="Matias Eusterbrock" userId="2acf7dc6-60d3-46b4-9083-a8db0d85c52f" providerId="ADAL" clId="{43416663-4ADB-4296-97D3-ACB16B6023A7}" dt="2024-06-21T16:16:39.806" v="309" actId="20577"/>
        <pc:sldMkLst>
          <pc:docMk/>
          <pc:sldMk cId="499757999" sldId="371"/>
        </pc:sldMkLst>
      </pc:sldChg>
      <pc:sldChg chg="modSp mod">
        <pc:chgData name="Matias Eusterbrock" userId="2acf7dc6-60d3-46b4-9083-a8db0d85c52f" providerId="ADAL" clId="{43416663-4ADB-4296-97D3-ACB16B6023A7}" dt="2024-06-21T16:12:35.710" v="111" actId="13926"/>
        <pc:sldMkLst>
          <pc:docMk/>
          <pc:sldMk cId="3787884324" sldId="373"/>
        </pc:sldMkLst>
      </pc:sldChg>
      <pc:sldChg chg="addSp delSp modSp del mod">
        <pc:chgData name="Matias Eusterbrock" userId="2acf7dc6-60d3-46b4-9083-a8db0d85c52f" providerId="ADAL" clId="{43416663-4ADB-4296-97D3-ACB16B6023A7}" dt="2024-06-21T16:13:51.479" v="236" actId="47"/>
        <pc:sldMkLst>
          <pc:docMk/>
          <pc:sldMk cId="2124013327" sldId="381"/>
        </pc:sldMkLst>
      </pc:sldChg>
      <pc:sldChg chg="modSp mod">
        <pc:chgData name="Matias Eusterbrock" userId="2acf7dc6-60d3-46b4-9083-a8db0d85c52f" providerId="ADAL" clId="{43416663-4ADB-4296-97D3-ACB16B6023A7}" dt="2024-06-21T16:13:47.493" v="235" actId="13926"/>
        <pc:sldMkLst>
          <pc:docMk/>
          <pc:sldMk cId="2047995120" sldId="388"/>
        </pc:sldMkLst>
      </pc:sldChg>
      <pc:sldChg chg="del">
        <pc:chgData name="Matias Eusterbrock" userId="2acf7dc6-60d3-46b4-9083-a8db0d85c52f" providerId="ADAL" clId="{43416663-4ADB-4296-97D3-ACB16B6023A7}" dt="2024-06-21T16:13:58.575" v="238" actId="47"/>
        <pc:sldMkLst>
          <pc:docMk/>
          <pc:sldMk cId="3644264490" sldId="389"/>
        </pc:sldMkLst>
      </pc:sldChg>
      <pc:sldChg chg="del">
        <pc:chgData name="Matias Eusterbrock" userId="2acf7dc6-60d3-46b4-9083-a8db0d85c52f" providerId="ADAL" clId="{43416663-4ADB-4296-97D3-ACB16B6023A7}" dt="2024-06-21T16:13:59.063" v="239" actId="47"/>
        <pc:sldMkLst>
          <pc:docMk/>
          <pc:sldMk cId="3227253875" sldId="390"/>
        </pc:sldMkLst>
      </pc:sldChg>
      <pc:sldChg chg="del">
        <pc:chgData name="Matias Eusterbrock" userId="2acf7dc6-60d3-46b4-9083-a8db0d85c52f" providerId="ADAL" clId="{43416663-4ADB-4296-97D3-ACB16B6023A7}" dt="2024-06-21T16:14:00.618" v="240" actId="47"/>
        <pc:sldMkLst>
          <pc:docMk/>
          <pc:sldMk cId="3038908488" sldId="391"/>
        </pc:sldMkLst>
      </pc:sldChg>
      <pc:sldChg chg="del">
        <pc:chgData name="Matias Eusterbrock" userId="2acf7dc6-60d3-46b4-9083-a8db0d85c52f" providerId="ADAL" clId="{43416663-4ADB-4296-97D3-ACB16B6023A7}" dt="2024-06-21T16:14:01.373" v="241" actId="47"/>
        <pc:sldMkLst>
          <pc:docMk/>
          <pc:sldMk cId="3803848562" sldId="392"/>
        </pc:sldMkLst>
      </pc:sldChg>
      <pc:sldChg chg="add">
        <pc:chgData name="Matias Eusterbrock" userId="2acf7dc6-60d3-46b4-9083-a8db0d85c52f" providerId="ADAL" clId="{43416663-4ADB-4296-97D3-ACB16B6023A7}" dt="2024-06-21T16:13:56.245" v="237" actId="2890"/>
        <pc:sldMkLst>
          <pc:docMk/>
          <pc:sldMk cId="1715754008" sldId="393"/>
        </pc:sldMkLst>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ldChg>
    </pc:docChg>
  </pc:docChgLst>
  <pc:docChgLst>
    <pc:chgData name="Beatriz Guerrero" userId="S::beatriz_guerrero@ci.richmond.ca.us::67aaf6ed-f979-44e0-8fb2-c4749f02abfb" providerId="AD" clId="Web-{E0A1684F-5515-B9F2-DF86-841F99C1DFBF}"/>
    <pc:docChg chg="addSld modSld">
      <pc:chgData name="Beatriz Guerrero" userId="S::beatriz_guerrero@ci.richmond.ca.us::67aaf6ed-f979-44e0-8fb2-c4749f02abfb" providerId="AD" clId="Web-{E0A1684F-5515-B9F2-DF86-841F99C1DFBF}" dt="2024-12-04T23:44:16.924" v="182" actId="1076"/>
      <pc:docMkLst>
        <pc:docMk/>
      </pc:docMkLst>
      <pc:sldChg chg="modSp">
        <pc:chgData name="Beatriz Guerrero" userId="S::beatriz_guerrero@ci.richmond.ca.us::67aaf6ed-f979-44e0-8fb2-c4749f02abfb" providerId="AD" clId="Web-{E0A1684F-5515-B9F2-DF86-841F99C1DFBF}" dt="2024-12-04T23:44:09.954" v="180" actId="20577"/>
        <pc:sldMkLst>
          <pc:docMk/>
          <pc:sldMk cId="426285808" sldId="358"/>
        </pc:sldMkLst>
        <pc:spChg chg="mod">
          <ac:chgData name="Beatriz Guerrero" userId="S::beatriz_guerrero@ci.richmond.ca.us::67aaf6ed-f979-44e0-8fb2-c4749f02abfb" providerId="AD" clId="Web-{E0A1684F-5515-B9F2-DF86-841F99C1DFBF}" dt="2024-12-04T23:44:09.954" v="18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E0A1684F-5515-B9F2-DF86-841F99C1DFBF}" dt="2024-12-04T23:17:22.038" v="30" actId="20577"/>
        <pc:sldMkLst>
          <pc:docMk/>
          <pc:sldMk cId="1084912077" sldId="369"/>
        </pc:sldMkLst>
        <pc:spChg chg="mod">
          <ac:chgData name="Beatriz Guerrero" userId="S::beatriz_guerrero@ci.richmond.ca.us::67aaf6ed-f979-44e0-8fb2-c4749f02abfb" providerId="AD" clId="Web-{E0A1684F-5515-B9F2-DF86-841F99C1DFBF}" dt="2024-12-04T23:17:22.038" v="30"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E0A1684F-5515-B9F2-DF86-841F99C1DFBF}" dt="2024-12-04T23:17:30.741" v="33" actId="20577"/>
        <pc:sldMkLst>
          <pc:docMk/>
          <pc:sldMk cId="2149998865" sldId="394"/>
        </pc:sldMkLst>
        <pc:spChg chg="mod">
          <ac:chgData name="Beatriz Guerrero" userId="S::beatriz_guerrero@ci.richmond.ca.us::67aaf6ed-f979-44e0-8fb2-c4749f02abfb" providerId="AD" clId="Web-{E0A1684F-5515-B9F2-DF86-841F99C1DFBF}" dt="2024-12-04T23:17:30.741" v="33" actId="20577"/>
          <ac:spMkLst>
            <pc:docMk/>
            <pc:sldMk cId="2149998865" sldId="394"/>
            <ac:spMk id="3" creationId="{62EB8AE9-3C7F-654E-7F1F-06EFCE53551B}"/>
          </ac:spMkLst>
        </pc:spChg>
      </pc:sldChg>
      <pc:sldChg chg="addSp delSp modSp new mod setBg">
        <pc:chgData name="Beatriz Guerrero" userId="S::beatriz_guerrero@ci.richmond.ca.us::67aaf6ed-f979-44e0-8fb2-c4749f02abfb" providerId="AD" clId="Web-{E0A1684F-5515-B9F2-DF86-841F99C1DFBF}" dt="2024-12-04T23:44:16.924" v="182" actId="1076"/>
        <pc:sldMkLst>
          <pc:docMk/>
          <pc:sldMk cId="2438308268" sldId="399"/>
        </pc:sldMkLst>
        <pc:spChg chg="add del">
          <ac:chgData name="Beatriz Guerrero" userId="S::beatriz_guerrero@ci.richmond.ca.us::67aaf6ed-f979-44e0-8fb2-c4749f02abfb" providerId="AD" clId="Web-{E0A1684F-5515-B9F2-DF86-841F99C1DFBF}" dt="2024-12-04T23:26:42.913" v="46"/>
          <ac:spMkLst>
            <pc:docMk/>
            <pc:sldMk cId="2438308268" sldId="399"/>
            <ac:spMk id="7" creationId="{D441E7DC-C148-4A95-AF2B-D613C2820E3F}"/>
          </ac:spMkLst>
        </pc:spChg>
        <pc:spChg chg="add del">
          <ac:chgData name="Beatriz Guerrero" userId="S::beatriz_guerrero@ci.richmond.ca.us::67aaf6ed-f979-44e0-8fb2-c4749f02abfb" providerId="AD" clId="Web-{E0A1684F-5515-B9F2-DF86-841F99C1DFBF}" dt="2024-12-04T23:26:42.913" v="46"/>
          <ac:spMkLst>
            <pc:docMk/>
            <pc:sldMk cId="2438308268" sldId="399"/>
            <ac:spMk id="9" creationId="{3FB3E502-7B9D-4CC2-AEF1-61E35D08ED3B}"/>
          </ac:spMkLst>
        </pc:spChg>
        <pc:spChg chg="add">
          <ac:chgData name="Beatriz Guerrero" userId="S::beatriz_guerrero@ci.richmond.ca.us::67aaf6ed-f979-44e0-8fb2-c4749f02abfb" providerId="AD" clId="Web-{E0A1684F-5515-B9F2-DF86-841F99C1DFBF}" dt="2024-12-04T23:23:44.893" v="38"/>
          <ac:spMkLst>
            <pc:docMk/>
            <pc:sldMk cId="2438308268" sldId="399"/>
            <ac:spMk id="11" creationId="{BC3DFB63-5ACC-44EB-A0A9-33D0ADA3ED61}"/>
          </ac:spMkLst>
        </pc:spChg>
        <pc:spChg chg="add del">
          <ac:chgData name="Beatriz Guerrero" userId="S::beatriz_guerrero@ci.richmond.ca.us::67aaf6ed-f979-44e0-8fb2-c4749f02abfb" providerId="AD" clId="Web-{E0A1684F-5515-B9F2-DF86-841F99C1DFBF}" dt="2024-12-04T23:26:55.694" v="49"/>
          <ac:spMkLst>
            <pc:docMk/>
            <pc:sldMk cId="2438308268" sldId="399"/>
            <ac:spMk id="16" creationId="{AF1C7A78-BDFD-4541-8C12-ECB4896711A0}"/>
          </ac:spMkLst>
        </pc:spChg>
        <pc:spChg chg="add del">
          <ac:chgData name="Beatriz Guerrero" userId="S::beatriz_guerrero@ci.richmond.ca.us::67aaf6ed-f979-44e0-8fb2-c4749f02abfb" providerId="AD" clId="Web-{E0A1684F-5515-B9F2-DF86-841F99C1DFBF}" dt="2024-12-04T23:26:55.694" v="49"/>
          <ac:spMkLst>
            <pc:docMk/>
            <pc:sldMk cId="2438308268" sldId="399"/>
            <ac:spMk id="18" creationId="{B5C28679-8658-42BD-B6C6-905B0E34E1EA}"/>
          </ac:spMkLst>
        </pc:spChg>
        <pc:spChg chg="add del">
          <ac:chgData name="Beatriz Guerrero" userId="S::beatriz_guerrero@ci.richmond.ca.us::67aaf6ed-f979-44e0-8fb2-c4749f02abfb" providerId="AD" clId="Web-{E0A1684F-5515-B9F2-DF86-841F99C1DFBF}" dt="2024-12-04T23:26:55.694" v="49"/>
          <ac:spMkLst>
            <pc:docMk/>
            <pc:sldMk cId="2438308268" sldId="399"/>
            <ac:spMk id="20" creationId="{9B301568-757E-42F0-AA3F-D2AD9E38DA40}"/>
          </ac:spMkLst>
        </pc:spChg>
        <pc:spChg chg="add del">
          <ac:chgData name="Beatriz Guerrero" userId="S::beatriz_guerrero@ci.richmond.ca.us::67aaf6ed-f979-44e0-8fb2-c4749f02abfb" providerId="AD" clId="Web-{E0A1684F-5515-B9F2-DF86-841F99C1DFBF}" dt="2024-12-04T23:26:55.694" v="49"/>
          <ac:spMkLst>
            <pc:docMk/>
            <pc:sldMk cId="2438308268" sldId="399"/>
            <ac:spMk id="22" creationId="{AE783EBF-D65D-4B78-98FB-5547225DF8C8}"/>
          </ac:spMkLst>
        </pc:spChg>
        <pc:spChg chg="add del">
          <ac:chgData name="Beatriz Guerrero" userId="S::beatriz_guerrero@ci.richmond.ca.us::67aaf6ed-f979-44e0-8fb2-c4749f02abfb" providerId="AD" clId="Web-{E0A1684F-5515-B9F2-DF86-841F99C1DFBF}" dt="2024-12-04T23:26:55.694" v="49"/>
          <ac:spMkLst>
            <pc:docMk/>
            <pc:sldMk cId="2438308268" sldId="399"/>
            <ac:spMk id="24" creationId="{3E6E2DB5-CC48-4F63-88ED-CD0E75DD2BF7}"/>
          </ac:spMkLst>
        </pc:spChg>
        <pc:spChg chg="add del">
          <ac:chgData name="Beatriz Guerrero" userId="S::beatriz_guerrero@ci.richmond.ca.us::67aaf6ed-f979-44e0-8fb2-c4749f02abfb" providerId="AD" clId="Web-{E0A1684F-5515-B9F2-DF86-841F99C1DFBF}" dt="2024-12-04T23:26:55.694" v="49"/>
          <ac:spMkLst>
            <pc:docMk/>
            <pc:sldMk cId="2438308268" sldId="399"/>
            <ac:spMk id="26" creationId="{17EA3FFF-8C5B-4275-9746-981E82EF8642}"/>
          </ac:spMkLst>
        </pc:spChg>
        <pc:spChg chg="add del">
          <ac:chgData name="Beatriz Guerrero" userId="S::beatriz_guerrero@ci.richmond.ca.us::67aaf6ed-f979-44e0-8fb2-c4749f02abfb" providerId="AD" clId="Web-{E0A1684F-5515-B9F2-DF86-841F99C1DFBF}" dt="2024-12-04T23:26:55.694" v="49"/>
          <ac:spMkLst>
            <pc:docMk/>
            <pc:sldMk cId="2438308268" sldId="399"/>
            <ac:spMk id="28" creationId="{C7AC4F7E-E207-44B7-AAEC-E509DE25DEAF}"/>
          </ac:spMkLst>
        </pc:spChg>
        <pc:spChg chg="add">
          <ac:chgData name="Beatriz Guerrero" userId="S::beatriz_guerrero@ci.richmond.ca.us::67aaf6ed-f979-44e0-8fb2-c4749f02abfb" providerId="AD" clId="Web-{E0A1684F-5515-B9F2-DF86-841F99C1DFBF}" dt="2024-12-04T23:26:42.913" v="46"/>
          <ac:spMkLst>
            <pc:docMk/>
            <pc:sldMk cId="2438308268" sldId="399"/>
            <ac:spMk id="30" creationId="{9D5BE10C-0BD1-4782-BCF4-5CB6B73E5BA9}"/>
          </ac:spMkLst>
        </pc:spChg>
        <pc:spChg chg="add">
          <ac:chgData name="Beatriz Guerrero" userId="S::beatriz_guerrero@ci.richmond.ca.us::67aaf6ed-f979-44e0-8fb2-c4749f02abfb" providerId="AD" clId="Web-{E0A1684F-5515-B9F2-DF86-841F99C1DFBF}" dt="2024-12-04T23:26:55.694" v="49"/>
          <ac:spMkLst>
            <pc:docMk/>
            <pc:sldMk cId="2438308268" sldId="399"/>
            <ac:spMk id="35" creationId="{D441E7DC-C148-4A95-AF2B-D613C2820E3F}"/>
          </ac:spMkLst>
        </pc:spChg>
        <pc:spChg chg="add">
          <ac:chgData name="Beatriz Guerrero" userId="S::beatriz_guerrero@ci.richmond.ca.us::67aaf6ed-f979-44e0-8fb2-c4749f02abfb" providerId="AD" clId="Web-{E0A1684F-5515-B9F2-DF86-841F99C1DFBF}" dt="2024-12-04T23:26:55.694" v="49"/>
          <ac:spMkLst>
            <pc:docMk/>
            <pc:sldMk cId="2438308268" sldId="399"/>
            <ac:spMk id="37" creationId="{3FB3E502-7B9D-4CC2-AEF1-61E35D08ED3B}"/>
          </ac:spMkLst>
        </pc:spChg>
        <pc:spChg chg="add">
          <ac:chgData name="Beatriz Guerrero" userId="S::beatriz_guerrero@ci.richmond.ca.us::67aaf6ed-f979-44e0-8fb2-c4749f02abfb" providerId="AD" clId="Web-{E0A1684F-5515-B9F2-DF86-841F99C1DFBF}" dt="2024-12-04T23:26:55.694" v="49"/>
          <ac:spMkLst>
            <pc:docMk/>
            <pc:sldMk cId="2438308268" sldId="399"/>
            <ac:spMk id="39" creationId="{BC3DFB63-5ACC-44EB-A0A9-33D0ADA3ED61}"/>
          </ac:spMkLst>
        </pc:spChg>
        <pc:picChg chg="add del mod">
          <ac:chgData name="Beatriz Guerrero" userId="S::beatriz_guerrero@ci.richmond.ca.us::67aaf6ed-f979-44e0-8fb2-c4749f02abfb" providerId="AD" clId="Web-{E0A1684F-5515-B9F2-DF86-841F99C1DFBF}" dt="2024-12-04T23:26:17.100" v="43"/>
          <ac:picMkLst>
            <pc:docMk/>
            <pc:sldMk cId="2438308268" sldId="399"/>
            <ac:picMk id="2" creationId="{1AC4D9A7-1645-F0E9-14FF-BF5246FAB691}"/>
          </ac:picMkLst>
        </pc:picChg>
        <pc:picChg chg="add del mod">
          <ac:chgData name="Beatriz Guerrero" userId="S::beatriz_guerrero@ci.richmond.ca.us::67aaf6ed-f979-44e0-8fb2-c4749f02abfb" providerId="AD" clId="Web-{E0A1684F-5515-B9F2-DF86-841F99C1DFBF}" dt="2024-12-04T23:26:52.225" v="48"/>
          <ac:picMkLst>
            <pc:docMk/>
            <pc:sldMk cId="2438308268" sldId="399"/>
            <ac:picMk id="3" creationId="{F9F0F939-6AE7-37DD-3983-1C726189D416}"/>
          </ac:picMkLst>
        </pc:picChg>
        <pc:picChg chg="add mod">
          <ac:chgData name="Beatriz Guerrero" userId="S::beatriz_guerrero@ci.richmond.ca.us::67aaf6ed-f979-44e0-8fb2-c4749f02abfb" providerId="AD" clId="Web-{E0A1684F-5515-B9F2-DF86-841F99C1DFBF}" dt="2024-12-04T23:26:28.678" v="45"/>
          <ac:picMkLst>
            <pc:docMk/>
            <pc:sldMk cId="2438308268" sldId="399"/>
            <ac:picMk id="4" creationId="{D2D0B0DE-B8E6-A5AD-B92F-BCE671289BB6}"/>
          </ac:picMkLst>
        </pc:picChg>
        <pc:picChg chg="add mod">
          <ac:chgData name="Beatriz Guerrero" userId="S::beatriz_guerrero@ci.richmond.ca.us::67aaf6ed-f979-44e0-8fb2-c4749f02abfb" providerId="AD" clId="Web-{E0A1684F-5515-B9F2-DF86-841F99C1DFBF}" dt="2024-12-04T23:44:16.924" v="182" actId="1076"/>
          <ac:picMkLst>
            <pc:docMk/>
            <pc:sldMk cId="2438308268" sldId="399"/>
            <ac:picMk id="5" creationId="{2C934A26-83ED-2DB5-BCD0-4B0559BD80AB}"/>
          </ac:picMkLst>
        </pc:pic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docChg>
  </pc:docChgLst>
  <pc:docChgLst>
    <pc:chgData name="Matias Eusterbrock" userId="S::matias_eusterbrock@ci.richmond.ca.us::2acf7dc6-60d3-46b4-9083-a8db0d85c52f" providerId="AD" clId="Web-{9B29F566-4BE4-EF19-DA06-875F159979CB}"/>
    <pc:docChg chg="mod">
      <pc:chgData name="Matias Eusterbrock" userId="S::matias_eusterbrock@ci.richmond.ca.us::2acf7dc6-60d3-46b4-9083-a8db0d85c52f" providerId="AD" clId="Web-{9B29F566-4BE4-EF19-DA06-875F159979CB}" dt="2024-12-05T01:49:58.988" v="0" actId="33475"/>
      <pc:docMkLst>
        <pc:docMk/>
      </pc:docMkLst>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ldChg>
    </pc:docChg>
  </pc:docChgLst>
  <pc:docChgLst>
    <pc:chgData name="Matias Eusterbrock" userId="2acf7dc6-60d3-46b4-9083-a8db0d85c52f" providerId="ADAL" clId="{47ADB9DA-A8A3-43AF-BBE2-94FDEDEC435D}"/>
    <pc:docChg chg="modNotesMaster modHandout">
      <pc:chgData name="Matias Eusterbrock" userId="2acf7dc6-60d3-46b4-9083-a8db0d85c52f" providerId="ADAL" clId="{47ADB9DA-A8A3-43AF-BBE2-94FDEDEC435D}" dt="2024-12-05T00:07:46.705" v="0"/>
      <pc:docMkLst>
        <pc:docMk/>
      </pc:docMkLst>
    </pc:docChg>
  </pc:docChgLst>
  <pc:docChgLst>
    <pc:chgData name="Guest User" userId="S::urn:spo:anon#42155ca17a67d9497e473468ba38f83becd0a091967bdd6147cab56d86397bab::" providerId="AD" clId="Web-{4DC3E9A7-DD01-E324-1A2B-C49B4016B8C3}"/>
    <pc:docChg chg="modSld">
      <pc:chgData name="Guest User" userId="S::urn:spo:anon#42155ca17a67d9497e473468ba38f83becd0a091967bdd6147cab56d86397bab::" providerId="AD" clId="Web-{4DC3E9A7-DD01-E324-1A2B-C49B4016B8C3}" dt="2024-12-04T22:00:58.622" v="0" actId="20577"/>
      <pc:docMkLst>
        <pc:docMk/>
      </pc:docMkLst>
    </pc:docChg>
  </pc:docChgLst>
  <pc:docChgLst>
    <pc:chgData name="Guest User" userId="S::urn:spo:anon#63d1db7e61d89da4e7fca3b0cf35477e362713f3a17993a6ac39c48602c60917::" providerId="AD" clId="Web-{21F537B1-8C80-7A3A-CC76-518DFE067DED}"/>
    <pc:docChg chg="modSld">
      <pc:chgData name="Guest User" userId="S::urn:spo:anon#63d1db7e61d89da4e7fca3b0cf35477e362713f3a17993a6ac39c48602c60917::" providerId="AD" clId="Web-{21F537B1-8C80-7A3A-CC76-518DFE067DED}" dt="2024-11-25T20:47:12.804" v="421" actId="20577"/>
      <pc:docMkLst>
        <pc:docMk/>
      </pc:docMkLst>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docChg>
  </pc:docChgLst>
  <pc:docChgLst>
    <pc:chgData name="Guest User" userId="S::urn:spo:anon#42155ca17a67d9497e473468ba38f83becd0a091967bdd6147cab56d86397bab::" providerId="AD" clId="Web-{BAB29396-5F45-1AA9-F52E-F1D0ECB9BEDA}"/>
    <pc:docChg chg="modSld">
      <pc:chgData name="Guest User" userId="S::urn:spo:anon#42155ca17a67d9497e473468ba38f83becd0a091967bdd6147cab56d86397bab::" providerId="AD" clId="Web-{BAB29396-5F45-1AA9-F52E-F1D0ECB9BEDA}" dt="2024-12-04T00:47:39.203" v="312" actId="20577"/>
      <pc:docMkLst>
        <pc:docMk/>
      </pc:docMkLst>
      <pc:sldChg chg="modSp">
        <pc:chgData name="Guest User" userId="S::urn:spo:anon#42155ca17a67d9497e473468ba38f83becd0a091967bdd6147cab56d86397bab::" providerId="AD" clId="Web-{BAB29396-5F45-1AA9-F52E-F1D0ECB9BEDA}" dt="2024-12-04T00:47:39.203" v="312" actId="20577"/>
        <pc:sldMkLst>
          <pc:docMk/>
          <pc:sldMk cId="2149998865" sldId="394"/>
        </pc:sldMkLst>
        <pc:spChg chg="mod">
          <ac:chgData name="Guest User" userId="S::urn:spo:anon#42155ca17a67d9497e473468ba38f83becd0a091967bdd6147cab56d86397bab::" providerId="AD" clId="Web-{BAB29396-5F45-1AA9-F52E-F1D0ECB9BEDA}" dt="2024-12-04T00:47:39.203" v="312" actId="20577"/>
          <ac:spMkLst>
            <pc:docMk/>
            <pc:sldMk cId="2149998865" sldId="394"/>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ldChg>
    </pc:docChg>
  </pc:docChgLst>
  <pc:docChgLst>
    <pc:chgData name="Matias Eusterbrock" userId="2acf7dc6-60d3-46b4-9083-a8db0d85c52f" providerId="ADAL" clId="{D2FAB51A-694F-4B5C-A227-EE1EA9C8A3EF}"/>
    <pc:docChg chg="addSld delSld modSld">
      <pc:chgData name="Matias Eusterbrock" userId="2acf7dc6-60d3-46b4-9083-a8db0d85c52f" providerId="ADAL" clId="{D2FAB51A-694F-4B5C-A227-EE1EA9C8A3EF}" dt="2024-09-19T20:00:39.789" v="3" actId="47"/>
      <pc:docMkLst>
        <pc:docMk/>
      </pc:docMkLst>
      <pc:sldChg chg="del">
        <pc:chgData name="Matias Eusterbrock" userId="2acf7dc6-60d3-46b4-9083-a8db0d85c52f" providerId="ADAL" clId="{D2FAB51A-694F-4B5C-A227-EE1EA9C8A3EF}" dt="2024-09-19T20:00:39.789" v="3" actId="47"/>
        <pc:sldMkLst>
          <pc:docMk/>
          <pc:sldMk cId="3357556756" sldId="368"/>
        </pc:sldMkLst>
      </pc:sldChg>
      <pc:sldChg chg="del">
        <pc:chgData name="Matias Eusterbrock" userId="2acf7dc6-60d3-46b4-9083-a8db0d85c52f" providerId="ADAL" clId="{D2FAB51A-694F-4B5C-A227-EE1EA9C8A3EF}" dt="2024-09-19T19:58:46.244" v="1" actId="47"/>
        <pc:sldMkLst>
          <pc:docMk/>
          <pc:sldMk cId="159060872" sldId="370"/>
        </pc:sldMkLst>
      </pc:sldChg>
      <pc:sldChg chg="add">
        <pc:chgData name="Matias Eusterbrock" userId="2acf7dc6-60d3-46b4-9083-a8db0d85c52f" providerId="ADAL" clId="{D2FAB51A-694F-4B5C-A227-EE1EA9C8A3EF}" dt="2024-09-19T19:58:44.752" v="0"/>
        <pc:sldMkLst>
          <pc:docMk/>
          <pc:sldMk cId="2149998865" sldId="394"/>
        </pc:sldMkLst>
      </pc:sldChg>
      <pc:sldChg chg="add">
        <pc:chgData name="Matias Eusterbrock" userId="2acf7dc6-60d3-46b4-9083-a8db0d85c52f" providerId="ADAL" clId="{D2FAB51A-694F-4B5C-A227-EE1EA9C8A3EF}" dt="2024-09-19T20:00:38.188" v="2"/>
        <pc:sldMkLst>
          <pc:docMk/>
          <pc:sldMk cId="3718377262" sldId="395"/>
        </pc:sldMkLst>
      </pc:sldChg>
    </pc:docChg>
  </pc:docChgLst>
  <pc:docChgLst>
    <pc:chgData name="Guest User" userId="S::urn:spo:anon#42155ca17a67d9497e473468ba38f83becd0a091967bdd6147cab56d86397bab::" providerId="AD" clId="Web-{0272AAEC-8C6E-9326-4E05-807B5C5CDA34}"/>
    <pc:docChg chg="modSld">
      <pc:chgData name="Guest User" userId="S::urn:spo:anon#42155ca17a67d9497e473468ba38f83becd0a091967bdd6147cab56d86397bab::" providerId="AD" clId="Web-{0272AAEC-8C6E-9326-4E05-807B5C5CDA34}" dt="2024-12-04T00:58:14.694" v="2" actId="20577"/>
      <pc:docMkLst>
        <pc:docMk/>
      </pc:docMkLst>
      <pc:sldChg chg="modSp">
        <pc:chgData name="Guest User" userId="S::urn:spo:anon#42155ca17a67d9497e473468ba38f83becd0a091967bdd6147cab56d86397bab::" providerId="AD" clId="Web-{0272AAEC-8C6E-9326-4E05-807B5C5CDA34}" dt="2024-12-04T00:58:14.694" v="2" actId="20577"/>
        <pc:sldMkLst>
          <pc:docMk/>
          <pc:sldMk cId="3718377262" sldId="395"/>
        </pc:sldMkLst>
        <pc:spChg chg="mod">
          <ac:chgData name="Guest User" userId="S::urn:spo:anon#42155ca17a67d9497e473468ba38f83becd0a091967bdd6147cab56d86397bab::" providerId="AD" clId="Web-{0272AAEC-8C6E-9326-4E05-807B5C5CDA34}" dt="2024-12-04T00:58:14.694" v="2" actId="20577"/>
          <ac:spMkLst>
            <pc:docMk/>
            <pc:sldMk cId="3718377262" sldId="395"/>
            <ac:spMk id="3" creationId="{62EB8AE9-3C7F-654E-7F1F-06EFCE53551B}"/>
          </ac:spMkLst>
        </pc:spChg>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369B4BE2-E0A6-4433-BF31-2D60350DEB86}" type="datetimeFigureOut">
              <a:rPr lang="en-US" smtClean="0"/>
              <a:t>12/20/2024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2DEBD47E-CF50-4C74-B220-3592D4C432E8}" type="datetimeFigureOut">
              <a:rPr lang="en-US" smtClean="0"/>
              <a:t>12/20/2024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7</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35</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12/20/2024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December 4,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9920" lvl="1" indent="-305435">
              <a:lnSpc>
                <a:spcPct val="90000"/>
              </a:lnSpc>
              <a:spcBef>
                <a:spcPts val="500"/>
              </a:spcBef>
              <a:spcAft>
                <a:spcPts val="0"/>
              </a:spcAft>
            </a:pPr>
            <a:r>
              <a:rPr lang="en-US" b="1">
                <a:solidFill>
                  <a:srgbClr val="000000"/>
                </a:solidFill>
                <a:latin typeface="Century Gothic"/>
              </a:rPr>
              <a:t>CSC Meeting</a:t>
            </a:r>
            <a:r>
              <a:rPr lang="en-US">
                <a:solidFill>
                  <a:srgbClr val="000000"/>
                </a:solidFill>
                <a:latin typeface="Century Gothic"/>
              </a:rPr>
              <a:t>: Scheduled, coordinated, and currently facilitating CSC meeting #10, including translation, refreshments, and childcare. </a:t>
            </a:r>
          </a:p>
          <a:p>
            <a:pPr marL="629920" lvl="1" indent="-305435">
              <a:lnSpc>
                <a:spcPct val="90000"/>
              </a:lnSpc>
              <a:spcBef>
                <a:spcPts val="500"/>
              </a:spcBef>
              <a:spcAft>
                <a:spcPts val="0"/>
              </a:spcAft>
            </a:pPr>
            <a:r>
              <a:rPr lang="en-US" b="1">
                <a:solidFill>
                  <a:srgbClr val="000000"/>
                </a:solidFill>
                <a:latin typeface="Century Gothic"/>
              </a:rPr>
              <a:t>Invoices and Reports</a:t>
            </a:r>
            <a:r>
              <a:rPr lang="en-US">
                <a:solidFill>
                  <a:srgbClr val="000000"/>
                </a:solidFill>
                <a:latin typeface="Century Gothic"/>
              </a:rPr>
              <a:t>: </a:t>
            </a:r>
          </a:p>
          <a:p>
            <a:pPr marL="971550" lvl="3" indent="-305435">
              <a:lnSpc>
                <a:spcPct val="90000"/>
              </a:lnSpc>
              <a:spcBef>
                <a:spcPts val="500"/>
              </a:spcBef>
              <a:spcAft>
                <a:spcPts val="0"/>
              </a:spcAft>
            </a:pPr>
            <a:r>
              <a:rPr lang="en-US" sz="1600">
                <a:solidFill>
                  <a:srgbClr val="000000"/>
                </a:solidFill>
                <a:latin typeface="Century Gothic"/>
              </a:rPr>
              <a:t>Submitted Invoice </a:t>
            </a:r>
            <a:r>
              <a:rPr lang="en-US">
                <a:solidFill>
                  <a:srgbClr val="000000"/>
                </a:solidFill>
                <a:latin typeface="Century Gothic"/>
              </a:rPr>
              <a:t>7 </a:t>
            </a:r>
            <a:r>
              <a:rPr lang="en-US" sz="1600">
                <a:solidFill>
                  <a:srgbClr val="000000"/>
                </a:solidFill>
                <a:latin typeface="Century Gothic"/>
              </a:rPr>
              <a:t>for months of August and September </a:t>
            </a:r>
            <a:r>
              <a:rPr lang="en-US">
                <a:solidFill>
                  <a:srgbClr val="000000"/>
                </a:solidFill>
                <a:latin typeface="Century Gothic"/>
              </a:rPr>
              <a:t>2024, </a:t>
            </a:r>
            <a:r>
              <a:rPr lang="en-US" sz="1600">
                <a:solidFill>
                  <a:srgbClr val="000000"/>
                </a:solidFill>
                <a:latin typeface="Century Gothic"/>
              </a:rPr>
              <a:t>in process of responding to </a:t>
            </a:r>
            <a:r>
              <a:rPr lang="en-US">
                <a:solidFill>
                  <a:srgbClr val="000000"/>
                </a:solidFill>
                <a:latin typeface="Century Gothic"/>
              </a:rPr>
              <a:t>SGC</a:t>
            </a:r>
            <a:r>
              <a:rPr lang="en-US" sz="1600">
                <a:solidFill>
                  <a:srgbClr val="000000"/>
                </a:solidFill>
                <a:latin typeface="Century Gothic"/>
              </a:rPr>
              <a:t> comments</a:t>
            </a:r>
            <a:r>
              <a:rPr lang="en-US">
                <a:solidFill>
                  <a:srgbClr val="000000"/>
                </a:solidFill>
                <a:latin typeface="Century Gothic"/>
              </a:rPr>
              <a:t>.</a:t>
            </a:r>
            <a:endParaRPr lang="en-US" sz="1600">
              <a:solidFill>
                <a:srgbClr val="000000"/>
              </a:solidFill>
              <a:latin typeface="Century Gothic"/>
            </a:endParaRPr>
          </a:p>
          <a:p>
            <a:pPr marL="971550" lvl="3" indent="-305435">
              <a:lnSpc>
                <a:spcPct val="90000"/>
              </a:lnSpc>
              <a:spcBef>
                <a:spcPts val="500"/>
              </a:spcBef>
              <a:spcAft>
                <a:spcPts val="0"/>
              </a:spcAft>
            </a:pPr>
            <a:r>
              <a:rPr lang="en-US" sz="1600">
                <a:solidFill>
                  <a:srgbClr val="000000"/>
                </a:solidFill>
                <a:latin typeface="Century Gothic"/>
              </a:rPr>
              <a:t>Calendar for Invoice #</a:t>
            </a:r>
            <a:r>
              <a:rPr lang="en-US">
                <a:solidFill>
                  <a:srgbClr val="000000"/>
                </a:solidFill>
                <a:latin typeface="Century Gothic"/>
              </a:rPr>
              <a:t>8 </a:t>
            </a:r>
            <a:r>
              <a:rPr lang="en-US" sz="1600">
                <a:solidFill>
                  <a:srgbClr val="000000"/>
                </a:solidFill>
                <a:latin typeface="Century Gothic"/>
              </a:rPr>
              <a:t>was sent to partners last week</a:t>
            </a:r>
            <a:r>
              <a:rPr lang="en-US">
                <a:solidFill>
                  <a:srgbClr val="000000"/>
                </a:solidFill>
                <a:latin typeface="Century Gothic"/>
              </a:rPr>
              <a:t>.</a:t>
            </a:r>
            <a:endParaRPr lang="en-US" sz="1600">
              <a:solidFill>
                <a:srgbClr val="000000"/>
              </a:solidFill>
              <a:latin typeface="Century Gothic"/>
            </a:endParaRPr>
          </a:p>
          <a:p>
            <a:pPr marL="629920" lvl="2" indent="-269875">
              <a:lnSpc>
                <a:spcPct val="90000"/>
              </a:lnSpc>
              <a:spcBef>
                <a:spcPts val="500"/>
              </a:spcBef>
              <a:spcAft>
                <a:spcPts val="0"/>
              </a:spcAft>
            </a:pPr>
            <a:r>
              <a:rPr lang="en-US" sz="1600" b="1">
                <a:solidFill>
                  <a:srgbClr val="000000"/>
                </a:solidFill>
                <a:latin typeface="Century Gothic"/>
              </a:rPr>
              <a:t>Year </a:t>
            </a:r>
            <a:r>
              <a:rPr lang="en-US" b="1">
                <a:solidFill>
                  <a:srgbClr val="000000"/>
                </a:solidFill>
                <a:latin typeface="Century Gothic"/>
              </a:rPr>
              <a:t>1</a:t>
            </a:r>
            <a:r>
              <a:rPr lang="en-US" sz="1600" b="1">
                <a:solidFill>
                  <a:srgbClr val="000000"/>
                </a:solidFill>
                <a:latin typeface="Century Gothic"/>
              </a:rPr>
              <a:t> Annual Progress Report</a:t>
            </a:r>
            <a:r>
              <a:rPr lang="en-US" b="1">
                <a:solidFill>
                  <a:srgbClr val="000000"/>
                </a:solidFill>
                <a:latin typeface="Century Gothic"/>
              </a:rPr>
              <a:t>.</a:t>
            </a:r>
            <a:r>
              <a:rPr lang="en-US" sz="1600" b="1">
                <a:solidFill>
                  <a:srgbClr val="000000"/>
                </a:solidFill>
                <a:latin typeface="Century Gothic"/>
              </a:rPr>
              <a:t> </a:t>
            </a:r>
            <a:r>
              <a:rPr lang="en-US" sz="1600">
                <a:solidFill>
                  <a:srgbClr val="000000"/>
                </a:solidFill>
                <a:latin typeface="Century Gothic"/>
              </a:rPr>
              <a:t>Completed and submitted to </a:t>
            </a:r>
            <a:r>
              <a:rPr lang="en-US">
                <a:solidFill>
                  <a:srgbClr val="000000"/>
                </a:solidFill>
                <a:latin typeface="Century Gothic"/>
              </a:rPr>
              <a:t>SGC. </a:t>
            </a:r>
            <a:r>
              <a:rPr lang="en-US" sz="1600">
                <a:solidFill>
                  <a:srgbClr val="000000"/>
                </a:solidFill>
                <a:latin typeface="Century Gothic"/>
              </a:rPr>
              <a:t>Waiting for comments</a:t>
            </a:r>
            <a:r>
              <a:rPr lang="en-US">
                <a:solidFill>
                  <a:srgbClr val="000000"/>
                </a:solidFill>
                <a:latin typeface="Century Gothic"/>
              </a:rPr>
              <a:t>.</a:t>
            </a:r>
            <a:r>
              <a:rPr lang="en-US" sz="1600">
                <a:solidFill>
                  <a:srgbClr val="000000"/>
                </a:solidFill>
                <a:latin typeface="Century Gothic"/>
              </a:rPr>
              <a:t> </a:t>
            </a:r>
          </a:p>
          <a:p>
            <a:pPr marL="629920" lvl="2" indent="-269875">
              <a:lnSpc>
                <a:spcPct val="90000"/>
              </a:lnSpc>
              <a:spcBef>
                <a:spcPts val="500"/>
              </a:spcBef>
              <a:spcAft>
                <a:spcPts val="0"/>
              </a:spcAft>
            </a:pPr>
            <a:r>
              <a:rPr lang="en-US" sz="1600">
                <a:solidFill>
                  <a:srgbClr val="000000"/>
                </a:solidFill>
                <a:latin typeface="Century Gothic"/>
              </a:rPr>
              <a:t>Submitted </a:t>
            </a:r>
            <a:r>
              <a:rPr lang="en-US" sz="1600" b="1">
                <a:solidFill>
                  <a:srgbClr val="000000"/>
                </a:solidFill>
                <a:latin typeface="Century Gothic"/>
              </a:rPr>
              <a:t>amendments and modifications request for TA Agreement</a:t>
            </a:r>
            <a:r>
              <a:rPr lang="en-US" b="1">
                <a:solidFill>
                  <a:srgbClr val="000000"/>
                </a:solidFill>
                <a:latin typeface="Century Gothic"/>
              </a:rPr>
              <a:t>.</a:t>
            </a:r>
            <a:endParaRPr lang="en-US" sz="1600" b="1">
              <a:solidFill>
                <a:srgbClr val="000000"/>
              </a:solidFill>
              <a:latin typeface="Century Gothic"/>
            </a:endParaRPr>
          </a:p>
          <a:p>
            <a:pPr marL="629920" lvl="2" indent="-269875">
              <a:lnSpc>
                <a:spcPct val="90000"/>
              </a:lnSpc>
              <a:spcBef>
                <a:spcPts val="500"/>
              </a:spcBef>
              <a:spcAft>
                <a:spcPts val="0"/>
              </a:spcAft>
            </a:pPr>
            <a:r>
              <a:rPr lang="en-US" sz="1600">
                <a:solidFill>
                  <a:srgbClr val="000000"/>
                </a:solidFill>
                <a:latin typeface="Century Gothic"/>
              </a:rPr>
              <a:t>Met regularly with all project partners and </a:t>
            </a:r>
            <a:r>
              <a:rPr lang="en-US">
                <a:solidFill>
                  <a:srgbClr val="000000"/>
                </a:solidFill>
                <a:latin typeface="Century Gothic"/>
              </a:rPr>
              <a:t>SGC </a:t>
            </a:r>
            <a:r>
              <a:rPr lang="en-US" sz="1600">
                <a:solidFill>
                  <a:srgbClr val="000000"/>
                </a:solidFill>
                <a:latin typeface="Century Gothic"/>
              </a:rPr>
              <a:t>and </a:t>
            </a:r>
            <a:r>
              <a:rPr lang="en-US">
                <a:solidFill>
                  <a:srgbClr val="000000"/>
                </a:solidFill>
                <a:latin typeface="Century Gothic"/>
              </a:rPr>
              <a:t>DOC</a:t>
            </a:r>
            <a:r>
              <a:rPr lang="en-US" sz="1600">
                <a:solidFill>
                  <a:srgbClr val="000000"/>
                </a:solidFill>
                <a:latin typeface="Century Gothic"/>
              </a:rPr>
              <a:t> grant managers</a:t>
            </a:r>
            <a:r>
              <a:rPr lang="en-US">
                <a:solidFill>
                  <a:srgbClr val="000000"/>
                </a:solidFill>
                <a:latin typeface="Century Gothic"/>
              </a:rPr>
              <a:t>.</a:t>
            </a:r>
            <a:endParaRPr lang="en-US" sz="1600">
              <a:solidFill>
                <a:srgbClr val="000000"/>
              </a:solidFill>
              <a:latin typeface="Century Gothic"/>
            </a:endParaRPr>
          </a:p>
          <a:p>
            <a:pPr marL="629920" lvl="2" indent="-269875">
              <a:lnSpc>
                <a:spcPct val="90000"/>
              </a:lnSpc>
              <a:spcBef>
                <a:spcPts val="500"/>
              </a:spcBef>
              <a:spcAft>
                <a:spcPts val="0"/>
              </a:spcAft>
            </a:pPr>
            <a:r>
              <a:rPr lang="en-US" sz="1600">
                <a:solidFill>
                  <a:srgbClr val="000000"/>
                </a:solidFill>
                <a:latin typeface="Century Gothic"/>
              </a:rPr>
              <a:t>Coordinated tour with </a:t>
            </a:r>
            <a:r>
              <a:rPr lang="en-US">
                <a:solidFill>
                  <a:srgbClr val="000000"/>
                </a:solidFill>
                <a:latin typeface="Century Gothic"/>
              </a:rPr>
              <a:t>SGC</a:t>
            </a:r>
            <a:r>
              <a:rPr lang="en-US" sz="1600">
                <a:solidFill>
                  <a:srgbClr val="000000"/>
                </a:solidFill>
                <a:latin typeface="Century Gothic"/>
              </a:rPr>
              <a:t> staff and partners to </a:t>
            </a:r>
            <a:r>
              <a:rPr lang="en-US">
                <a:solidFill>
                  <a:srgbClr val="000000"/>
                </a:solidFill>
                <a:latin typeface="Century Gothic"/>
              </a:rPr>
              <a:t>Richmond Rising </a:t>
            </a:r>
            <a:r>
              <a:rPr lang="en-US" sz="1600">
                <a:solidFill>
                  <a:srgbClr val="000000"/>
                </a:solidFill>
                <a:latin typeface="Century Gothic"/>
              </a:rPr>
              <a:t>project locations on November 14th</a:t>
            </a:r>
            <a:r>
              <a:rPr lang="en-US">
                <a:solidFill>
                  <a:srgbClr val="000000"/>
                </a:solidFill>
                <a:latin typeface="Century Gothic"/>
              </a:rPr>
              <a:t>.</a:t>
            </a:r>
            <a:endParaRPr lang="en-US" sz="1600">
              <a:solidFill>
                <a:srgbClr val="000000"/>
              </a:solidFill>
              <a:latin typeface="Century Gothic"/>
            </a:endParaRPr>
          </a:p>
          <a:p>
            <a:pPr marL="629920" lvl="2" indent="-269875">
              <a:lnSpc>
                <a:spcPct val="90000"/>
              </a:lnSpc>
              <a:spcBef>
                <a:spcPts val="500"/>
              </a:spcBef>
              <a:spcAft>
                <a:spcPts val="0"/>
              </a:spcAft>
            </a:pPr>
            <a:r>
              <a:rPr lang="en-US" sz="1600">
                <a:solidFill>
                  <a:srgbClr val="000000"/>
                </a:solidFill>
                <a:latin typeface="Century Gothic"/>
              </a:rPr>
              <a:t>Attended 2nd Climate Health Promoters Graduation</a:t>
            </a:r>
            <a:r>
              <a:rPr lang="en-US">
                <a:solidFill>
                  <a:srgbClr val="000000"/>
                </a:solidFill>
                <a:latin typeface="Century Gothic"/>
              </a:rPr>
              <a:t>.</a:t>
            </a:r>
            <a:endParaRPr lang="en-US" sz="1600">
              <a:solidFill>
                <a:srgbClr val="000000"/>
              </a:solidFill>
              <a:latin typeface="Century Gothic"/>
            </a:endParaRPr>
          </a:p>
          <a:p>
            <a:pPr marL="629920" lvl="2" indent="-269875">
              <a:lnSpc>
                <a:spcPct val="90000"/>
              </a:lnSpc>
              <a:spcBef>
                <a:spcPts val="500"/>
              </a:spcBef>
              <a:spcAft>
                <a:spcPts val="0"/>
              </a:spcAft>
            </a:pPr>
            <a:r>
              <a:rPr lang="en-US" sz="1600">
                <a:solidFill>
                  <a:srgbClr val="000000"/>
                </a:solidFill>
                <a:latin typeface="Century Gothic"/>
              </a:rPr>
              <a:t>Presented Annual Report to City Council on November 19th in collaboration with partners</a:t>
            </a:r>
            <a:r>
              <a:rPr lang="en-US">
                <a:solidFill>
                  <a:srgbClr val="000000"/>
                </a:solidFill>
                <a:latin typeface="Century Gothic"/>
              </a:rPr>
              <a:t>.</a:t>
            </a:r>
            <a:r>
              <a:rPr lang="en-US" sz="1600">
                <a:solidFill>
                  <a:srgbClr val="000000"/>
                </a:solidFill>
                <a:latin typeface="Century Gothic"/>
              </a:rPr>
              <a:t> </a:t>
            </a:r>
          </a:p>
          <a:p>
            <a:pPr marL="629920" lvl="2" indent="-269875">
              <a:lnSpc>
                <a:spcPct val="90000"/>
              </a:lnSpc>
              <a:spcBef>
                <a:spcPts val="500"/>
              </a:spcBef>
              <a:spcAft>
                <a:spcPts val="0"/>
              </a:spcAft>
            </a:pPr>
            <a:r>
              <a:rPr lang="en-US" sz="1600">
                <a:solidFill>
                  <a:srgbClr val="000000"/>
                </a:solidFill>
                <a:latin typeface="Century Gothic"/>
              </a:rPr>
              <a:t>Attended meeting with </a:t>
            </a:r>
            <a:r>
              <a:rPr lang="en-US">
                <a:solidFill>
                  <a:srgbClr val="000000"/>
                </a:solidFill>
                <a:latin typeface="Century Gothic"/>
              </a:rPr>
              <a:t>NCS, Pogo Park, CSW </a:t>
            </a:r>
            <a:r>
              <a:rPr lang="en-US" sz="1600">
                <a:solidFill>
                  <a:srgbClr val="000000"/>
                </a:solidFill>
                <a:latin typeface="Century Gothic"/>
              </a:rPr>
              <a:t>and residents on December 3rd</a:t>
            </a:r>
            <a:r>
              <a:rPr lang="en-US">
                <a:solidFill>
                  <a:srgbClr val="000000"/>
                </a:solidFill>
                <a:latin typeface="Century Gothic"/>
              </a:rPr>
              <a:t>.</a:t>
            </a:r>
            <a:r>
              <a:rPr lang="en-US" sz="1600">
                <a:solidFill>
                  <a:srgbClr val="000000"/>
                </a:solidFill>
                <a:latin typeface="Century Gothic"/>
              </a:rPr>
              <a:t> </a:t>
            </a:r>
          </a:p>
          <a:p>
            <a:pPr marL="899795" lvl="2" indent="-269875">
              <a:lnSpc>
                <a:spcPct val="90000"/>
              </a:lnSpc>
              <a:spcBef>
                <a:spcPts val="500"/>
              </a:spcBef>
              <a:spcAft>
                <a:spcPts val="0"/>
              </a:spcAft>
            </a:pPr>
            <a:endParaRPr lang="en-US">
              <a:solidFill>
                <a:srgbClr val="000000"/>
              </a:solidFill>
              <a:latin typeface="Century Gothic"/>
            </a:endParaRPr>
          </a:p>
          <a:p>
            <a:pPr marL="51435" indent="-285750">
              <a:lnSpc>
                <a:spcPct val="90000"/>
              </a:lnSpc>
              <a:spcBef>
                <a:spcPts val="500"/>
              </a:spcBef>
              <a:spcAft>
                <a:spcPts val="0"/>
              </a:spcAft>
            </a:pPr>
            <a:r>
              <a:rPr lang="en-US" b="1">
                <a:solidFill>
                  <a:srgbClr val="000000"/>
                </a:solidFill>
                <a:latin typeface="Century Gothic"/>
              </a:rPr>
              <a:t>Total expenditures reported to date:</a:t>
            </a:r>
            <a:r>
              <a:rPr lang="en-US" sz="2400" b="1">
                <a:solidFill>
                  <a:srgbClr val="000000"/>
                </a:solidFill>
                <a:latin typeface="Century Gothic"/>
              </a:rPr>
              <a:t> </a:t>
            </a:r>
            <a:r>
              <a:rPr lang="en-US">
                <a:solidFill>
                  <a:srgbClr val="000000"/>
                </a:solidFill>
                <a:latin typeface="Century Gothic"/>
              </a:rPr>
              <a:t>$214,646.21</a:t>
            </a:r>
          </a:p>
          <a:p>
            <a:pPr marL="305435" indent="-305435">
              <a:lnSpc>
                <a:spcPct val="90000"/>
              </a:lnSpc>
              <a:spcBef>
                <a:spcPts val="1000"/>
              </a:spcBef>
            </a:pPr>
            <a:r>
              <a:rPr lang="en-US" b="1">
                <a:solidFill>
                  <a:srgbClr val="000000"/>
                </a:solidFill>
                <a:latin typeface="Century Gothic"/>
              </a:rPr>
              <a:t>Remaining budget</a:t>
            </a:r>
            <a:r>
              <a:rPr lang="en-US">
                <a:solidFill>
                  <a:srgbClr val="000000"/>
                </a:solidFill>
                <a:latin typeface="Century Gothic"/>
              </a:rPr>
              <a:t>: $479,029.45</a:t>
            </a:r>
          </a:p>
          <a:p>
            <a:pPr marL="305435" indent="-305435">
              <a:lnSpc>
                <a:spcPct val="90000"/>
              </a:lnSpc>
              <a:spcBef>
                <a:spcPts val="1000"/>
              </a:spcBef>
            </a:pPr>
            <a:r>
              <a:rPr lang="en-US" b="1">
                <a:solidFill>
                  <a:srgbClr val="000000"/>
                </a:solidFill>
                <a:latin typeface="Century Gothic"/>
              </a:rPr>
              <a:t>Planned work in the next ~two weeks</a:t>
            </a:r>
            <a:r>
              <a:rPr lang="en-US">
                <a:solidFill>
                  <a:srgbClr val="000000"/>
                </a:solidFill>
                <a:latin typeface="Century Gothic"/>
              </a:rPr>
              <a:t>: </a:t>
            </a:r>
          </a:p>
          <a:p>
            <a:pPr marL="629920" lvl="1" indent="-269875">
              <a:lnSpc>
                <a:spcPct val="80000"/>
              </a:lnSpc>
              <a:spcBef>
                <a:spcPts val="500"/>
              </a:spcBef>
              <a:spcAft>
                <a:spcPts val="0"/>
              </a:spcAft>
            </a:pPr>
            <a:r>
              <a:rPr lang="en-US">
                <a:solidFill>
                  <a:srgbClr val="000000"/>
                </a:solidFill>
                <a:latin typeface="Century Gothic"/>
              </a:rPr>
              <a:t>Get approval from SGC for Progress Report and Invoice #7.</a:t>
            </a:r>
          </a:p>
          <a:p>
            <a:pPr marL="629920" lvl="1" indent="-269875">
              <a:lnSpc>
                <a:spcPct val="80000"/>
              </a:lnSpc>
              <a:spcBef>
                <a:spcPts val="500"/>
              </a:spcBef>
              <a:spcAft>
                <a:spcPts val="0"/>
              </a:spcAft>
            </a:pPr>
            <a:r>
              <a:rPr lang="en-US">
                <a:solidFill>
                  <a:srgbClr val="000000"/>
                </a:solidFill>
                <a:latin typeface="Century Gothic"/>
              </a:rPr>
              <a:t>Get reviews from SGC for Annual Report. </a:t>
            </a:r>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a:latin typeface="Century Gothic"/>
              </a:rPr>
              <a:t>Work completed since last meeting: </a:t>
            </a:r>
            <a:endParaRPr lang="en-US" sz="1600">
              <a:solidFill>
                <a:srgbClr val="000000"/>
              </a:solidFill>
              <a:latin typeface="Century Gothic"/>
            </a:endParaRPr>
          </a:p>
          <a:p>
            <a:pPr marL="629920" lvl="1" indent="-269875">
              <a:lnSpc>
                <a:spcPct val="80000"/>
              </a:lnSpc>
              <a:spcBef>
                <a:spcPts val="500"/>
              </a:spcBef>
              <a:spcAft>
                <a:spcPts val="0"/>
              </a:spcAft>
            </a:pPr>
            <a:r>
              <a:rPr lang="en-US">
                <a:solidFill>
                  <a:schemeClr val="tx1"/>
                </a:solidFill>
                <a:latin typeface="Century Gothic"/>
              </a:rPr>
              <a:t>Held biweekly coordination meetings between consultant team (CSW) and city staff. </a:t>
            </a:r>
          </a:p>
          <a:p>
            <a:pPr marL="629920" lvl="1" indent="-269875">
              <a:lnSpc>
                <a:spcPct val="80000"/>
              </a:lnSpc>
              <a:spcBef>
                <a:spcPts val="500"/>
              </a:spcBef>
              <a:spcAft>
                <a:spcPts val="0"/>
              </a:spcAft>
            </a:pPr>
            <a:r>
              <a:rPr lang="en-US">
                <a:solidFill>
                  <a:schemeClr val="tx1"/>
                </a:solidFill>
                <a:latin typeface="Century Gothic"/>
              </a:rPr>
              <a:t>Hosted Neighborhood Complete Streets town hall at Nevin Community Center </a:t>
            </a:r>
            <a:r>
              <a:rPr lang="en-US">
                <a:solidFill>
                  <a:srgbClr val="000000"/>
                </a:solidFill>
                <a:latin typeface="Century Gothic"/>
              </a:rPr>
              <a:t>on November 16th, from 12:00 to 2:00pm</a:t>
            </a:r>
            <a:r>
              <a:rPr lang="en-US">
                <a:solidFill>
                  <a:schemeClr val="tx1"/>
                </a:solidFill>
                <a:latin typeface="Century Gothic"/>
              </a:rPr>
              <a:t>. </a:t>
            </a:r>
            <a:endParaRPr lang="en-US">
              <a:solidFill>
                <a:schemeClr val="tx1"/>
              </a:solidFill>
            </a:endParaRPr>
          </a:p>
          <a:p>
            <a:pPr marL="629920" lvl="1" indent="-269875">
              <a:lnSpc>
                <a:spcPct val="80000"/>
              </a:lnSpc>
              <a:spcBef>
                <a:spcPts val="500"/>
              </a:spcBef>
              <a:spcAft>
                <a:spcPts val="0"/>
              </a:spcAft>
            </a:pPr>
            <a:r>
              <a:rPr lang="en-US">
                <a:solidFill>
                  <a:schemeClr val="tx1"/>
                </a:solidFill>
                <a:latin typeface="Century Gothic"/>
              </a:rPr>
              <a:t>Met with residents, Pogo Park,  CSW and City staff to review all feedback received on Neighborhood Complete Streets project. </a:t>
            </a:r>
          </a:p>
          <a:p>
            <a:pPr marL="629920" lvl="1" indent="-305435">
              <a:lnSpc>
                <a:spcPct val="90000"/>
              </a:lnSpc>
              <a:spcBef>
                <a:spcPts val="500"/>
              </a:spcBef>
              <a:spcAft>
                <a:spcPts val="0"/>
              </a:spcAft>
            </a:pPr>
            <a:endParaRPr lang="en-US" sz="1300">
              <a:solidFill>
                <a:srgbClr val="000000"/>
              </a:solidFill>
              <a:latin typeface="Century Gothic"/>
            </a:endParaRPr>
          </a:p>
          <a:p>
            <a:pPr marL="305435" indent="-305435"/>
            <a:r>
              <a:rPr lang="en-US" sz="1600" b="1">
                <a:latin typeface="Century Gothic"/>
              </a:rPr>
              <a:t>Total expenditures reported to date</a:t>
            </a:r>
            <a:r>
              <a:rPr lang="en-US" sz="1600">
                <a:latin typeface="Century Gothic"/>
              </a:rPr>
              <a:t>: $ 9,752.89</a:t>
            </a:r>
            <a:endParaRPr lang="en-US" sz="1600">
              <a:solidFill>
                <a:srgbClr val="000000"/>
              </a:solidFill>
              <a:latin typeface="Century Gothic"/>
            </a:endParaRPr>
          </a:p>
          <a:p>
            <a:pPr marL="305435" indent="-305435"/>
            <a:endParaRPr lang="en-US" sz="1600">
              <a:solidFill>
                <a:srgbClr val="000000"/>
              </a:solidFill>
            </a:endParaRPr>
          </a:p>
          <a:p>
            <a:pPr marL="305435" indent="-305435"/>
            <a:r>
              <a:rPr lang="en-US" sz="1600" b="1">
                <a:latin typeface="Century Gothic"/>
              </a:rPr>
              <a:t>Remaining budget</a:t>
            </a:r>
            <a:r>
              <a:rPr lang="en-US" sz="1600">
                <a:latin typeface="Century Gothic"/>
              </a:rPr>
              <a:t>: $ 5,171,420.26</a:t>
            </a:r>
            <a:endParaRPr lang="en-US" sz="1600">
              <a:solidFill>
                <a:srgbClr val="000000"/>
              </a:solidFill>
              <a:latin typeface="Century Gothic"/>
            </a:endParaRPr>
          </a:p>
          <a:p>
            <a:pPr marL="305435" indent="-305435"/>
            <a:endParaRPr lang="en-US" sz="1600">
              <a:solidFill>
                <a:srgbClr val="000000"/>
              </a:solidFill>
              <a:latin typeface="Century Gothic"/>
            </a:endParaRPr>
          </a:p>
          <a:p>
            <a:pPr marL="305435" indent="-305435"/>
            <a:r>
              <a:rPr lang="en-US" sz="1600" b="1">
                <a:latin typeface="Century Gothic"/>
              </a:rPr>
              <a:t>Planned work in the next ~two weeks</a:t>
            </a:r>
            <a:r>
              <a:rPr lang="en-US" sz="1600">
                <a:latin typeface="Century Gothic"/>
              </a:rPr>
              <a:t>: </a:t>
            </a:r>
            <a:endParaRPr lang="en-US" sz="1600">
              <a:solidFill>
                <a:srgbClr val="000000"/>
              </a:solidFill>
              <a:latin typeface="Century Gothic"/>
            </a:endParaRPr>
          </a:p>
          <a:p>
            <a:pPr marL="629920" lvl="1" indent="-269875">
              <a:lnSpc>
                <a:spcPct val="80000"/>
              </a:lnSpc>
              <a:spcBef>
                <a:spcPts val="500"/>
              </a:spcBef>
              <a:spcAft>
                <a:spcPts val="0"/>
              </a:spcAft>
            </a:pPr>
            <a:r>
              <a:rPr lang="en-US">
                <a:solidFill>
                  <a:srgbClr val="000000"/>
                </a:solidFill>
                <a:latin typeface="Century Gothic"/>
              </a:rPr>
              <a:t>Continue working on project design. </a:t>
            </a:r>
            <a:endParaRPr lang="en-US">
              <a:solidFill>
                <a:srgbClr val="000000"/>
              </a:solidFill>
            </a:endParaRPr>
          </a:p>
          <a:p>
            <a:pPr marL="629920" lvl="1" indent="-269875">
              <a:lnSpc>
                <a:spcPct val="80000"/>
              </a:lnSpc>
              <a:spcBef>
                <a:spcPts val="500"/>
              </a:spcBef>
              <a:spcAft>
                <a:spcPts val="0"/>
              </a:spcAft>
            </a:pPr>
            <a:r>
              <a:rPr lang="en-US">
                <a:solidFill>
                  <a:srgbClr val="000000"/>
                </a:solidFill>
                <a:latin typeface="Century Gothic"/>
              </a:rPr>
              <a:t>Coordinate meeting with residents, Pogo Park,  CSW and City staff to review updated plans. </a:t>
            </a:r>
          </a:p>
          <a:p>
            <a:pPr marL="629920" lvl="1" indent="-269875">
              <a:lnSpc>
                <a:spcPct val="80000"/>
              </a:lnSpc>
              <a:spcBef>
                <a:spcPts val="500"/>
              </a:spcBef>
              <a:spcAft>
                <a:spcPts val="0"/>
              </a:spcAft>
            </a:pPr>
            <a:r>
              <a:rPr lang="en-US">
                <a:solidFill>
                  <a:srgbClr val="000000"/>
                </a:solidFill>
                <a:latin typeface="Century Gothic"/>
              </a:rPr>
              <a:t>Updated ITO indicators request.</a:t>
            </a:r>
          </a:p>
          <a:p>
            <a:pPr marL="629285" lvl="1" indent="-305435"/>
            <a:endParaRPr lang="en-US">
              <a:latin typeface="Century Gothic"/>
            </a:endParaRP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285" lvl="1" indent="-305435"/>
            <a:r>
              <a:rPr lang="en-US">
                <a:latin typeface="Century Gothic"/>
              </a:rPr>
              <a:t>TPL review of 30% level design cost estimate of construction</a:t>
            </a:r>
          </a:p>
          <a:p>
            <a:pPr marL="629285" lvl="1" indent="-305435"/>
            <a:r>
              <a:rPr lang="en-US">
                <a:latin typeface="Century Gothic"/>
              </a:rPr>
              <a:t>Design team / TPL / City review of community feedback from the site walk</a:t>
            </a:r>
          </a:p>
          <a:p>
            <a:pPr marL="629285" lvl="1" indent="-305435"/>
            <a:r>
              <a:rPr lang="en-US">
                <a:latin typeface="Century Gothic"/>
              </a:rPr>
              <a:t>Attendance/Participation in Strategic Growth Council tour of TCC projects</a:t>
            </a:r>
          </a:p>
          <a:p>
            <a:pPr marL="629285" lvl="1" indent="-305435"/>
            <a:r>
              <a:rPr lang="en-US">
                <a:latin typeface="Century Gothic"/>
              </a:rPr>
              <a:t>Attendance/Presentation at Richmond City Council meeting </a:t>
            </a:r>
            <a:endParaRPr lang="en-US"/>
          </a:p>
          <a:p>
            <a:pPr marL="629285" lvl="1" indent="-305435"/>
            <a:r>
              <a:rPr lang="en-US">
                <a:latin typeface="Century Gothic"/>
              </a:rPr>
              <a:t>Attendance at Climate Health Promoters project presentations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42,512.01 </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4,773,641.59</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b="1">
              <a:latin typeface="Century Gothic"/>
            </a:endParaRPr>
          </a:p>
          <a:p>
            <a:pPr marL="629285" lvl="1" indent="-305435"/>
            <a:r>
              <a:rPr lang="en-US">
                <a:latin typeface="Century Gothic"/>
              </a:rPr>
              <a:t>Continued design work and engagement planning</a:t>
            </a:r>
          </a:p>
          <a:p>
            <a:pPr marL="629285" lvl="1" indent="-305435"/>
            <a:r>
              <a:rPr lang="en-US">
                <a:latin typeface="Century Gothic"/>
              </a:rPr>
              <a:t>Permitting coordination work</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indent="-305435"/>
            <a:r>
              <a:rPr lang="en-US">
                <a:solidFill>
                  <a:srgbClr val="3D3D3D"/>
                </a:solidFill>
                <a:latin typeface="Gill Sans MT"/>
                <a:cs typeface="Arial"/>
              </a:rPr>
              <a:t>Presented our project to TCC and fellow TCC Partners</a:t>
            </a:r>
            <a:endParaRPr lang="en-US">
              <a:solidFill>
                <a:srgbClr val="000000"/>
              </a:solidFill>
              <a:latin typeface="Gill Sans MT"/>
              <a:cs typeface="Arial"/>
            </a:endParaRPr>
          </a:p>
          <a:p>
            <a:pPr marL="629920" indent="-305435"/>
            <a:r>
              <a:rPr lang="en-US">
                <a:solidFill>
                  <a:srgbClr val="3D3D3D"/>
                </a:solidFill>
                <a:latin typeface="Gill Sans MT"/>
                <a:cs typeface="Arial"/>
              </a:rPr>
              <a:t>Presented at City Council Meeting - Richmond Rising Annual Report </a:t>
            </a:r>
          </a:p>
          <a:p>
            <a:pPr marL="629920" indent="-305435"/>
            <a:r>
              <a:rPr lang="en-US">
                <a:solidFill>
                  <a:srgbClr val="3D3D3D"/>
                </a:solidFill>
                <a:latin typeface="Gill Sans MT"/>
                <a:cs typeface="Arial"/>
              </a:rPr>
              <a:t>Paid planning fees. </a:t>
            </a:r>
            <a:endParaRPr lang="en-US">
              <a:solidFill>
                <a:srgbClr val="3D3D3D"/>
              </a:solidFill>
            </a:endParaRPr>
          </a:p>
          <a:p>
            <a:pPr marL="629920" lvl="1" indent="-305435"/>
            <a:endParaRPr lang="en-US">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$ 116,775.68</a:t>
            </a:r>
            <a:endParaRPr lang="en-US">
              <a:solidFill>
                <a:srgbClr val="3D3D3D"/>
              </a:solidFill>
              <a:highlight>
                <a:srgbClr val="FFFF00"/>
              </a:highlight>
              <a:latin typeface="Century Gothic"/>
              <a:cs typeface="Arial"/>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2,344,276.31 </a:t>
            </a:r>
            <a:endParaRPr lang="en-US">
              <a:highlight>
                <a:srgbClr val="FFFF00"/>
              </a:highlight>
              <a:latin typeface="Century Gothic"/>
            </a:endParaRPr>
          </a:p>
          <a:p>
            <a:pPr marL="629920" lvl="1"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p>
          <a:p>
            <a:pPr marL="629920" lvl="1" indent="-305435">
              <a:lnSpc>
                <a:spcPct val="114999"/>
              </a:lnSpc>
              <a:spcBef>
                <a:spcPts val="0"/>
              </a:spcBef>
              <a:spcAft>
                <a:spcPts val="0"/>
              </a:spcAft>
            </a:pPr>
            <a:r>
              <a:rPr lang="en-US" sz="1800">
                <a:solidFill>
                  <a:srgbClr val="3D3D3D"/>
                </a:solidFill>
                <a:latin typeface="Gill Sans MT"/>
                <a:cs typeface="Arial"/>
              </a:rPr>
              <a:t>Assisting in coordination with 18th Annual MLK Day event on Monday, January 20, 2025</a:t>
            </a:r>
          </a:p>
          <a:p>
            <a:pPr marL="629920" lvl="1" indent="-305435"/>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629920" lvl="1" indent="-305435"/>
            <a:endParaRPr lang="en-US">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endParaRPr lang="en-US">
              <a:latin typeface="Century Gothic"/>
            </a:endParaRPr>
          </a:p>
          <a:p>
            <a:pPr marL="629920" lvl="1" indent="-269875">
              <a:lnSpc>
                <a:spcPct val="80000"/>
              </a:lnSpc>
              <a:spcBef>
                <a:spcPts val="500"/>
              </a:spcBef>
              <a:spcAft>
                <a:spcPts val="0"/>
              </a:spcAft>
            </a:pPr>
            <a:r>
              <a:rPr lang="en-US">
                <a:solidFill>
                  <a:srgbClr val="000000"/>
                </a:solidFill>
                <a:latin typeface="Century Gothic"/>
              </a:rPr>
              <a:t>17 completed projects/ 54 total in our pipeline</a:t>
            </a:r>
          </a:p>
          <a:p>
            <a:pPr marL="629920" lvl="1" indent="-269875">
              <a:lnSpc>
                <a:spcPct val="80000"/>
              </a:lnSpc>
              <a:spcBef>
                <a:spcPts val="500"/>
              </a:spcBef>
              <a:spcAft>
                <a:spcPts val="0"/>
              </a:spcAft>
            </a:pPr>
            <a:r>
              <a:rPr lang="en-US">
                <a:solidFill>
                  <a:srgbClr val="000000"/>
                </a:solidFill>
                <a:latin typeface="Century Gothic"/>
              </a:rPr>
              <a:t>No new reports since last meeting</a:t>
            </a: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334,046.56</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6,632,649.35</a:t>
            </a:r>
            <a:endParaRPr lang="en-US">
              <a:highlight>
                <a:srgbClr val="FFFF00"/>
              </a:highlight>
              <a:latin typeface="Century Gothic"/>
            </a:endParaRPr>
          </a:p>
          <a:p>
            <a:pPr marL="305435" indent="-305435"/>
            <a:r>
              <a:rPr lang="en-US" b="1" err="1">
                <a:latin typeface="Century Gothic"/>
              </a:rPr>
              <a:t>Plannned</a:t>
            </a:r>
            <a:r>
              <a:rPr lang="en-US" b="1">
                <a:latin typeface="Century Gothic"/>
              </a:rPr>
              <a:t> work in the next ~two weeks</a:t>
            </a:r>
            <a:r>
              <a:rPr lang="en-US">
                <a:latin typeface="Century Gothic"/>
              </a:rPr>
              <a:t>: </a:t>
            </a:r>
            <a:endParaRPr lang="en-US">
              <a:solidFill>
                <a:srgbClr val="000000"/>
              </a:solidFill>
              <a:latin typeface="Century Gothic"/>
            </a:endParaRPr>
          </a:p>
          <a:p>
            <a:pPr marL="629920" lvl="1" indent="-305435"/>
            <a:r>
              <a:rPr lang="en-US">
                <a:solidFill>
                  <a:srgbClr val="000000"/>
                </a:solidFill>
                <a:latin typeface="Century Gothic"/>
              </a:rPr>
              <a:t>n/a</a:t>
            </a: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solidFill>
                  <a:srgbClr val="000000"/>
                </a:solidFill>
                <a:latin typeface="Century Gothic"/>
              </a:rPr>
              <a:t>Developing and implementing training modules for Water Catchment systems in anticipation of 2025 installations.</a:t>
            </a:r>
          </a:p>
          <a:p>
            <a:pPr marL="629920" lvl="1" indent="-305435"/>
            <a:r>
              <a:rPr lang="en-US">
                <a:solidFill>
                  <a:srgbClr val="000000"/>
                </a:solidFill>
                <a:latin typeface="Century Gothic"/>
              </a:rPr>
              <a:t>6 sites prepped for installation, 1 drip irrigation system completed (next installation scheduled for 12/4)</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174,570.02</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1,506,133.76</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solidFill>
                  <a:srgbClr val="000000"/>
                </a:solidFill>
                <a:latin typeface="Century Gothic"/>
              </a:rPr>
              <a:t>Water Catchment Trainings to develop crew skills.</a:t>
            </a:r>
          </a:p>
          <a:p>
            <a:pPr marL="629920" lvl="1" indent="-305435"/>
            <a:r>
              <a:rPr lang="en-US">
                <a:solidFill>
                  <a:srgbClr val="000000"/>
                </a:solidFill>
                <a:latin typeface="Century Gothic"/>
              </a:rPr>
              <a:t>Continued installation of free drip irrigation and laundry-to-landscape systems for Richmond homeowners.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latin typeface="Century Gothic"/>
            </a:endParaRPr>
          </a:p>
          <a:p>
            <a:pPr marL="629920" lvl="1" indent="-305435">
              <a:buFont typeface="Wingdings 2"/>
              <a:buChar char=""/>
            </a:pPr>
            <a:r>
              <a:rPr lang="en-US">
                <a:solidFill>
                  <a:srgbClr val="3D3D3D"/>
                </a:solidFill>
                <a:latin typeface="Century Gothic"/>
              </a:rPr>
              <a:t>Participated in SGC walk-through in Nov. </a:t>
            </a:r>
          </a:p>
          <a:p>
            <a:pPr marL="629920" lvl="1" indent="-305435">
              <a:buFont typeface="Wingdings 2"/>
            </a:pPr>
            <a:r>
              <a:rPr lang="en-US">
                <a:latin typeface="Century Gothic"/>
              </a:rPr>
              <a:t>Continued canvassing for project tree planting</a:t>
            </a:r>
          </a:p>
          <a:p>
            <a:pPr marL="629920" lvl="1" indent="-305435">
              <a:buFont typeface="Wingdings 2"/>
            </a:pPr>
            <a:r>
              <a:rPr lang="en-US">
                <a:latin typeface="Century Gothic"/>
              </a:rPr>
              <a:t>Continued coordination for MLK Day of Service in Jan</a:t>
            </a:r>
          </a:p>
          <a:p>
            <a:pPr marL="629920" lvl="1" indent="-305435">
              <a:buFont typeface="Wingdings 2"/>
            </a:pPr>
            <a:r>
              <a:rPr lang="en-US">
                <a:latin typeface="Century Gothic"/>
              </a:rPr>
              <a:t>Total trees planted – 86 TCC trees, 82 CalFire trees (match)</a:t>
            </a:r>
          </a:p>
          <a:p>
            <a:pPr marL="629920" lvl="1" indent="-305435">
              <a:buFont typeface="Wingdings 2"/>
            </a:pPr>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102,596.45</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985,416.30</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Complete invoicing and reporting period (Oct/Nov)</a:t>
            </a:r>
            <a:endParaRPr lang="en-US">
              <a:solidFill>
                <a:srgbClr val="000000"/>
              </a:solidFill>
              <a:latin typeface="Century Gothic"/>
            </a:endParaRPr>
          </a:p>
          <a:p>
            <a:pPr marL="629920" lvl="1" indent="-305435"/>
            <a:r>
              <a:rPr lang="en-US">
                <a:latin typeface="Century Gothic"/>
              </a:rPr>
              <a:t>Canvassing project area for tree adoptions</a:t>
            </a:r>
          </a:p>
          <a:p>
            <a:pPr marL="629920" lvl="1" indent="-305435"/>
            <a:r>
              <a:rPr lang="en-US">
                <a:latin typeface="Century Gothic"/>
              </a:rPr>
              <a:t>Hire new crew member in Jan. 2025</a:t>
            </a: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sz="1000">
              <a:solidFill>
                <a:srgbClr val="000000"/>
              </a:solidFill>
              <a:latin typeface="Arial"/>
              <a:cs typeface="Arial"/>
            </a:endParaRPr>
          </a:p>
          <a:p>
            <a:pPr marL="629920" lvl="1" indent="-305435"/>
            <a:r>
              <a:rPr lang="en-US">
                <a:solidFill>
                  <a:srgbClr val="000000"/>
                </a:solidFill>
                <a:latin typeface="Century Gothic"/>
                <a:cs typeface="Arial"/>
              </a:rPr>
              <a:t>Permitting application submitted to the City of Richmond </a:t>
            </a:r>
            <a:endParaRPr lang="en-US" sz="1800">
              <a:solidFill>
                <a:srgbClr val="3D3D3D"/>
              </a:solidFill>
              <a:latin typeface="Century Gothic"/>
              <a:cs typeface="Arial"/>
            </a:endParaRPr>
          </a:p>
          <a:p>
            <a:pPr marL="629920" lvl="1" indent="-305435"/>
            <a:r>
              <a:rPr lang="en-US">
                <a:solidFill>
                  <a:srgbClr val="000000"/>
                </a:solidFill>
                <a:latin typeface="Century Gothic"/>
                <a:cs typeface="Arial"/>
              </a:rPr>
              <a:t>Tour of TCC Projects with SGC included the ADA Garden</a:t>
            </a:r>
          </a:p>
          <a:p>
            <a:pPr marL="0" indent="0">
              <a:buNone/>
            </a:pPr>
            <a:endParaRPr lang="en-US" sz="1000">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46,611.62</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$ 908,432.38</a:t>
            </a:r>
          </a:p>
          <a:p>
            <a:pPr marL="305435" indent="-305435"/>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a:latin typeface="Gill Sans MT" panose="020B0502020104020203"/>
            </a:endParaRPr>
          </a:p>
          <a:p>
            <a:pPr marL="629920" lvl="1" indent="-305435"/>
            <a:r>
              <a:rPr lang="en-US">
                <a:solidFill>
                  <a:srgbClr val="000000"/>
                </a:solidFill>
                <a:latin typeface="Century Gothic"/>
                <a:cs typeface="Arial"/>
              </a:rPr>
              <a:t>Pay for permit, if approved</a:t>
            </a:r>
            <a:endParaRPr lang="en-US">
              <a:latin typeface="Century Gothic"/>
            </a:endParaRPr>
          </a:p>
          <a:p>
            <a:pPr marL="629920" lvl="1" indent="-305435"/>
            <a:r>
              <a:rPr lang="en-US">
                <a:solidFill>
                  <a:srgbClr val="000000"/>
                </a:solidFill>
                <a:latin typeface="Century Gothic"/>
                <a:cs typeface="Arial"/>
              </a:rPr>
              <a:t>Contruction cost estimates </a:t>
            </a:r>
          </a:p>
          <a:p>
            <a:pPr marL="629920" lvl="1" indent="-305435"/>
            <a:r>
              <a:rPr lang="en-US">
                <a:solidFill>
                  <a:srgbClr val="000000"/>
                </a:solidFill>
                <a:latin typeface="Century Gothic"/>
                <a:cs typeface="Arial"/>
              </a:rPr>
              <a:t>Construction schedule based on cost estimates </a:t>
            </a:r>
          </a:p>
          <a:p>
            <a:pPr marL="629920" lvl="1" indent="-305435"/>
            <a:endParaRPr lang="en-US">
              <a:solidFill>
                <a:srgbClr val="000000"/>
              </a:solidFill>
              <a:latin typeface="Century Gothic"/>
              <a:cs typeface="Arial"/>
            </a:endParaRPr>
          </a:p>
          <a:p>
            <a:pPr marL="629920" lvl="1" indent="-305435"/>
            <a:endParaRPr lang="en-US">
              <a:solidFill>
                <a:srgbClr val="3D3D3D"/>
              </a:solidFill>
              <a:latin typeface="Century Gothic"/>
              <a:cs typeface="Arial"/>
            </a:endParaRPr>
          </a:p>
          <a:p>
            <a:pPr marL="899795" lvl="2" indent="-269875"/>
            <a:endParaRPr lang="en-US">
              <a:solidFill>
                <a:srgbClr val="222222"/>
              </a:solidFill>
              <a:latin typeface="Arial"/>
              <a:cs typeface="Arial"/>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a:solidFill>
                  <a:srgbClr val="3D3D3D"/>
                </a:solidFill>
                <a:latin typeface="Century Gothic"/>
              </a:rPr>
              <a:t>Completed 4th Fruit Tree Lovers Newsletter draft </a:t>
            </a:r>
          </a:p>
          <a:p>
            <a:pPr marL="629920" lvl="1" indent="-305435"/>
            <a:r>
              <a:rPr lang="en-US">
                <a:solidFill>
                  <a:srgbClr val="3D3D3D"/>
                </a:solidFill>
                <a:latin typeface="Century Gothic"/>
              </a:rPr>
              <a:t>Started</a:t>
            </a:r>
            <a:r>
              <a:rPr lang="en-US">
                <a:solidFill>
                  <a:srgbClr val="3D3D3D"/>
                </a:solidFill>
                <a:latin typeface="Century Gothic"/>
                <a:ea typeface="+mn-lt"/>
                <a:cs typeface="+mn-lt"/>
              </a:rPr>
              <a:t> the implementation of our intake forms to tree care recipients. Allowing the team to better inspect the trees </a:t>
            </a:r>
            <a:endParaRPr lang="en-US" b="1">
              <a:solidFill>
                <a:srgbClr val="3D3D3D"/>
              </a:solidFill>
              <a:latin typeface="Century Gothic"/>
            </a:endParaRPr>
          </a:p>
          <a:p>
            <a:pPr marL="305435" indent="-305435"/>
            <a:r>
              <a:rPr lang="en-US" b="1">
                <a:latin typeface="Century Gothic"/>
              </a:rPr>
              <a:t>Total expenditures reported to date</a:t>
            </a:r>
            <a:r>
              <a:rPr lang="en-US">
                <a:latin typeface="Century Gothic"/>
              </a:rPr>
              <a:t>: $</a:t>
            </a:r>
            <a:r>
              <a:rPr lang="en-US" kern="1200">
                <a:effectLst/>
                <a:latin typeface="Century Gothic"/>
              </a:rPr>
              <a:t> </a:t>
            </a:r>
            <a:r>
              <a:rPr lang="en-US">
                <a:latin typeface="Century Gothic"/>
              </a:rPr>
              <a:t>84,984.14 </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1,083,229.49 </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a:solidFill>
                  <a:srgbClr val="3D3D3D"/>
                </a:solidFill>
                <a:latin typeface="Century Gothic"/>
              </a:rPr>
              <a:t>Begin preparing for the Annual Fruit Tree Giveaway in Spring 2025</a:t>
            </a:r>
          </a:p>
          <a:p>
            <a:pPr marL="629920" lvl="1" indent="-305435"/>
            <a:r>
              <a:rPr lang="en-US">
                <a:solidFill>
                  <a:srgbClr val="3D3D3D"/>
                </a:solidFill>
                <a:latin typeface="Century Gothic"/>
              </a:rPr>
              <a:t>Update the list of trees to order </a:t>
            </a:r>
          </a:p>
          <a:p>
            <a:pPr marL="629920" lvl="1" indent="-305435"/>
            <a:r>
              <a:rPr lang="en-US">
                <a:solidFill>
                  <a:srgbClr val="3D3D3D"/>
                </a:solidFill>
                <a:latin typeface="Century Gothic"/>
              </a:rPr>
              <a:t>Prepare for Winter Apprentice Program by buying tools and making </a:t>
            </a:r>
          </a:p>
          <a:p>
            <a:pPr marL="324485" lvl="1" indent="0">
              <a:buNone/>
            </a:pPr>
            <a:r>
              <a:rPr lang="en-US">
                <a:solidFill>
                  <a:srgbClr val="3D3D3D"/>
                </a:solidFill>
                <a:latin typeface="Century Gothic"/>
              </a:rPr>
              <a:t>sure forms and documents are up to date.</a:t>
            </a:r>
          </a:p>
          <a:p>
            <a:pPr marL="629920" lvl="1" indent="-305435"/>
            <a:endParaRPr lang="en-US">
              <a:solidFill>
                <a:srgbClr val="3D3D3D"/>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31020" y="1383954"/>
            <a:ext cx="11649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a:latin typeface="Century Gothic"/>
                <a:cs typeface="Arial"/>
              </a:rPr>
              <a:t>Graduated the 2nd cohort of Climate Health Promoters – November 16th</a:t>
            </a:r>
            <a:endParaRPr lang="en-US" sz="1200">
              <a:solidFill>
                <a:srgbClr val="3D3D3D"/>
              </a:solidFill>
              <a:latin typeface="Century Gothic"/>
              <a:cs typeface="Arial"/>
            </a:endParaRPr>
          </a:p>
          <a:p>
            <a:pPr marL="629920" lvl="1" indent="-305435"/>
            <a:r>
              <a:rPr lang="en-US">
                <a:latin typeface="Century Gothic"/>
                <a:cs typeface="Arial"/>
              </a:rPr>
              <a:t>Finished another 6-week session of HEAT classes with </a:t>
            </a:r>
            <a:r>
              <a:rPr lang="en-US" err="1">
                <a:latin typeface="Century Gothic"/>
                <a:cs typeface="Arial"/>
              </a:rPr>
              <a:t>LifeLong</a:t>
            </a:r>
            <a:r>
              <a:rPr lang="en-US">
                <a:latin typeface="Century Gothic"/>
                <a:cs typeface="Arial"/>
              </a:rPr>
              <a:t> Medical – November 27th</a:t>
            </a:r>
          </a:p>
          <a:p>
            <a:pPr marL="629920" lvl="1" indent="-305435"/>
            <a:r>
              <a:rPr lang="en-US">
                <a:latin typeface="Century Gothic"/>
                <a:cs typeface="Arial"/>
              </a:rPr>
              <a:t>Filled remaining spots for our produce delivery with project area residents</a:t>
            </a: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$ 397,306.52</a:t>
            </a:r>
            <a:endParaRPr lang="en-US">
              <a:highlight>
                <a:srgbClr val="FFFF00"/>
              </a:highlight>
              <a:latin typeface="Century Gothic"/>
            </a:endParaRPr>
          </a:p>
          <a:p>
            <a:pPr marL="305435" indent="-305435"/>
            <a:endParaRPr lang="en-US">
              <a:latin typeface="Gill Sans MT"/>
            </a:endParaRPr>
          </a:p>
          <a:p>
            <a:pPr marL="305435" indent="-305435"/>
            <a:r>
              <a:rPr lang="en-US" b="1">
                <a:latin typeface="Century Gothic"/>
              </a:rPr>
              <a:t>Remaining budget</a:t>
            </a:r>
            <a:r>
              <a:rPr lang="en-US">
                <a:latin typeface="Century Gothic"/>
              </a:rPr>
              <a:t>: $ 2,841,565.48 </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cs typeface="Arial"/>
              </a:rPr>
              <a:t>Plan and execute a Veggie Rx photoshoot for the 2nd phase of our Veggie Rx</a:t>
            </a:r>
          </a:p>
          <a:p>
            <a:pPr marL="324485" lvl="1" indent="0">
              <a:buNone/>
            </a:pPr>
            <a:r>
              <a:rPr lang="en-US">
                <a:latin typeface="Century Gothic"/>
                <a:cs typeface="Arial"/>
              </a:rPr>
              <a:t> website</a:t>
            </a:r>
            <a:endParaRPr lang="en-US"/>
          </a:p>
          <a:p>
            <a:pPr marL="629920" lvl="1" indent="-305435"/>
            <a:r>
              <a:rPr lang="en-US">
                <a:latin typeface="Century Gothic"/>
                <a:cs typeface="Arial"/>
              </a:rPr>
              <a:t>Continue to plan and schedule Climate Friendly Diet workshops/events for 2025</a:t>
            </a:r>
          </a:p>
          <a:p>
            <a:pPr marL="629920" lvl="1" indent="-305435"/>
            <a:endParaRPr lang="en-US">
              <a:highlight>
                <a:srgbClr val="FFFF00"/>
              </a:highlight>
              <a:latin typeface="Century Gothic"/>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000" b="1">
                <a:solidFill>
                  <a:srgbClr val="000000"/>
                </a:solidFill>
                <a:latin typeface="Century Gothic"/>
              </a:rPr>
              <a:t>Work completed since last meeting: </a:t>
            </a:r>
            <a:endParaRPr lang="en-US"/>
          </a:p>
          <a:p>
            <a:pPr marL="629920" lvl="1" indent="-305435">
              <a:lnSpc>
                <a:spcPct val="90000"/>
              </a:lnSpc>
              <a:spcBef>
                <a:spcPts val="1000"/>
              </a:spcBef>
            </a:pPr>
            <a:r>
              <a:rPr lang="en-US">
                <a:solidFill>
                  <a:srgbClr val="3D3D3D"/>
                </a:solidFill>
                <a:latin typeface="Century Gothic"/>
              </a:rPr>
              <a:t>TODAY presented to ECIA Transportation Committee and was recommended to receive funding for continuing operation of the Bike Share system for the next 6-8 months. </a:t>
            </a:r>
          </a:p>
          <a:p>
            <a:pPr marL="629920" lvl="1" indent="-305435">
              <a:lnSpc>
                <a:spcPct val="90000"/>
              </a:lnSpc>
              <a:spcBef>
                <a:spcPts val="1000"/>
              </a:spcBef>
            </a:pPr>
            <a:endParaRPr lang="en-US">
              <a:solidFill>
                <a:srgbClr val="3D3D3D"/>
              </a:solidFill>
              <a:latin typeface="Century Gothic"/>
            </a:endParaRPr>
          </a:p>
          <a:p>
            <a:pPr marL="305435" indent="-305435">
              <a:lnSpc>
                <a:spcPct val="90000"/>
              </a:lnSpc>
              <a:spcBef>
                <a:spcPts val="1000"/>
              </a:spcBef>
            </a:pPr>
            <a:r>
              <a:rPr lang="en-US" sz="2000" b="1">
                <a:solidFill>
                  <a:schemeClr val="tx1"/>
                </a:solidFill>
                <a:latin typeface="Century Gothic"/>
              </a:rPr>
              <a:t>Total expenditures reported to date</a:t>
            </a:r>
            <a:r>
              <a:rPr lang="en-US" sz="2000">
                <a:solidFill>
                  <a:schemeClr val="tx1"/>
                </a:solidFill>
                <a:latin typeface="Century Gothic"/>
              </a:rPr>
              <a:t>: $ 456669.79</a:t>
            </a:r>
            <a:endParaRPr lang="en-US" sz="2000">
              <a:solidFill>
                <a:schemeClr val="tx1"/>
              </a:solidFill>
              <a:highlight>
                <a:srgbClr val="FFFF00"/>
              </a:highlight>
              <a:latin typeface="Century Gothic"/>
            </a:endParaRPr>
          </a:p>
          <a:p>
            <a:pPr marL="305435" indent="-305435">
              <a:lnSpc>
                <a:spcPct val="90000"/>
              </a:lnSpc>
              <a:spcBef>
                <a:spcPts val="1000"/>
              </a:spcBef>
            </a:pPr>
            <a:r>
              <a:rPr lang="en-US" sz="2000" b="1">
                <a:solidFill>
                  <a:schemeClr val="tx1"/>
                </a:solidFill>
                <a:latin typeface="Century Gothic"/>
              </a:rPr>
              <a:t>Remaining budget</a:t>
            </a:r>
            <a:r>
              <a:rPr lang="en-US" sz="2000">
                <a:solidFill>
                  <a:schemeClr val="tx1"/>
                </a:solidFill>
                <a:latin typeface="Century Gothic"/>
              </a:rPr>
              <a:t>: $ 542309.42</a:t>
            </a:r>
            <a:endParaRPr lang="en-US" sz="2000">
              <a:solidFill>
                <a:schemeClr val="tx1"/>
              </a:solidFill>
              <a:highlight>
                <a:srgbClr val="FFFF00"/>
              </a:highlight>
              <a:latin typeface="Century Gothic"/>
            </a:endParaRPr>
          </a:p>
          <a:p>
            <a:pPr marL="305435" indent="-305435">
              <a:lnSpc>
                <a:spcPct val="90000"/>
              </a:lnSpc>
              <a:spcBef>
                <a:spcPts val="1000"/>
              </a:spcBef>
            </a:pPr>
            <a:endParaRPr lang="en-US" sz="2000">
              <a:solidFill>
                <a:schemeClr val="tx1"/>
              </a:solidFill>
              <a:latin typeface="Century Gothic"/>
            </a:endParaRPr>
          </a:p>
          <a:p>
            <a:pPr marL="305435" indent="-305435">
              <a:lnSpc>
                <a:spcPct val="90000"/>
              </a:lnSpc>
              <a:spcBef>
                <a:spcPts val="1000"/>
              </a:spcBef>
            </a:pPr>
            <a:r>
              <a:rPr lang="en-US" sz="2000" b="1">
                <a:solidFill>
                  <a:schemeClr val="tx1"/>
                </a:solidFill>
                <a:latin typeface="Century Gothic"/>
              </a:rPr>
              <a:t>Planned work in the next ~two weeks</a:t>
            </a:r>
            <a:r>
              <a:rPr lang="en-US" sz="2000">
                <a:solidFill>
                  <a:schemeClr val="tx1"/>
                </a:solidFill>
                <a:latin typeface="Century Gothic"/>
              </a:rPr>
              <a:t>:</a:t>
            </a:r>
            <a:r>
              <a:rPr lang="en-US" sz="2800">
                <a:solidFill>
                  <a:schemeClr val="tx1"/>
                </a:solidFill>
                <a:latin typeface="Century Gothic"/>
              </a:rPr>
              <a:t> </a:t>
            </a:r>
          </a:p>
          <a:p>
            <a:pPr marL="610235" lvl="1" indent="-285750">
              <a:lnSpc>
                <a:spcPct val="90000"/>
              </a:lnSpc>
              <a:spcBef>
                <a:spcPts val="1000"/>
              </a:spcBef>
            </a:pPr>
            <a:r>
              <a:rPr lang="en-US">
                <a:latin typeface="Century Gothic"/>
              </a:rPr>
              <a:t>Monthly meeting with City staff and TODAY staff to coordinate work. </a:t>
            </a:r>
            <a:endParaRPr lang="en-US">
              <a:solidFill>
                <a:srgbClr val="000000"/>
              </a:solidFill>
              <a:latin typeface="Century Gothic"/>
            </a:endParaRPr>
          </a:p>
          <a:p>
            <a:pPr marL="305435" indent="-305435">
              <a:lnSpc>
                <a:spcPct val="90000"/>
              </a:lnSpc>
              <a:spcBef>
                <a:spcPts val="1000"/>
              </a:spcBef>
              <a:buFont typeface="Wingdings 2" panose="05000000000000000000" pitchFamily="2" charset="2"/>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30220" y="120011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 </a:t>
            </a:r>
            <a:endParaRPr lang="en-US" sz="2000">
              <a:solidFill>
                <a:srgbClr val="000000"/>
              </a:solidFill>
              <a:latin typeface="Century Gothic"/>
            </a:endParaRPr>
          </a:p>
          <a:p>
            <a:pPr marL="629920" lvl="1" indent="-305435"/>
            <a:r>
              <a:rPr lang="en-US">
                <a:solidFill>
                  <a:srgbClr val="3D3D3D"/>
                </a:solidFill>
                <a:latin typeface="Century Gothic"/>
              </a:rPr>
              <a:t>Youth Fellow Project Manager: Has sent over finalized onboarding documents to TCC coordinators for review from the City of Richmond's legal time. </a:t>
            </a:r>
          </a:p>
          <a:p>
            <a:pPr marL="629920" lvl="1" indent="-305435"/>
            <a:r>
              <a:rPr lang="en-US">
                <a:latin typeface="Century Gothic"/>
              </a:rPr>
              <a:t>Youth Fellow Project Manager: Created 3 different versions of the Youth Fellow Program Outreach Flyer and submitted to TCC coordinator for approval and feedback on the design. </a:t>
            </a:r>
            <a:endParaRPr lang="en-US">
              <a:solidFill>
                <a:srgbClr val="3D3D3D"/>
              </a:solidFill>
              <a:latin typeface="Century Gothic"/>
            </a:endParaRPr>
          </a:p>
          <a:p>
            <a:pPr marL="629920" lvl="1" indent="-305435"/>
            <a:r>
              <a:rPr lang="en-US">
                <a:latin typeface="Century Gothic"/>
              </a:rPr>
              <a:t>City has submitted a Request for Legal Opinion to complete the review, </a:t>
            </a:r>
          </a:p>
          <a:p>
            <a:pPr marL="305435" indent="-305435"/>
            <a:r>
              <a:rPr lang="en-US" sz="2000" b="1">
                <a:latin typeface="Century Gothic"/>
              </a:rPr>
              <a:t>Total expenditures reported to date</a:t>
            </a:r>
            <a:r>
              <a:rPr lang="en-US" sz="2000">
                <a:latin typeface="Century Gothic"/>
              </a:rPr>
              <a:t>: $</a:t>
            </a:r>
            <a:r>
              <a:rPr lang="en-US" sz="2000" kern="1200">
                <a:effectLst/>
                <a:latin typeface="Century Gothic"/>
              </a:rPr>
              <a:t> </a:t>
            </a:r>
            <a:r>
              <a:rPr lang="en-US" sz="2000">
                <a:latin typeface="Century Gothic"/>
              </a:rPr>
              <a:t>116,600.14</a:t>
            </a:r>
            <a:endParaRPr lang="en-US" sz="2000">
              <a:highlight>
                <a:srgbClr val="FFFF00"/>
              </a:highlight>
              <a:latin typeface="Century Gothic"/>
            </a:endParaRPr>
          </a:p>
          <a:p>
            <a:pPr marL="305435" indent="-305435"/>
            <a:r>
              <a:rPr lang="en-US" sz="2000" b="1">
                <a:latin typeface="Century Gothic"/>
              </a:rPr>
              <a:t>Remaining budget</a:t>
            </a:r>
            <a:r>
              <a:rPr lang="en-US" sz="2000">
                <a:latin typeface="Century Gothic"/>
              </a:rPr>
              <a:t>: $</a:t>
            </a:r>
            <a:r>
              <a:rPr lang="en-US" sz="2000" kern="1200">
                <a:effectLst/>
                <a:latin typeface="Century Gothic"/>
              </a:rPr>
              <a:t> </a:t>
            </a:r>
            <a:r>
              <a:rPr lang="en-US" sz="2000">
                <a:latin typeface="Century Gothic"/>
              </a:rPr>
              <a:t>2,449,432.59</a:t>
            </a:r>
            <a:endParaRPr lang="en-US" sz="2000" kern="1200">
              <a:effectLst/>
              <a:highlight>
                <a:srgbClr val="FFFF00"/>
              </a:highlight>
              <a:latin typeface="Century Gothic"/>
            </a:endParaRPr>
          </a:p>
          <a:p>
            <a:pPr marL="305435" indent="-305435"/>
            <a:r>
              <a:rPr lang="en-US" sz="2000" b="1">
                <a:latin typeface="Century Gothic"/>
              </a:rPr>
              <a:t>Planned work in the next ~two weeks</a:t>
            </a:r>
            <a:r>
              <a:rPr lang="en-US" sz="2000">
                <a:latin typeface="Century Gothic"/>
              </a:rPr>
              <a:t>: </a:t>
            </a:r>
            <a:endParaRPr lang="en-US" sz="2000">
              <a:solidFill>
                <a:srgbClr val="000000"/>
              </a:solidFill>
              <a:latin typeface="Century Gothic"/>
            </a:endParaRPr>
          </a:p>
          <a:p>
            <a:pPr marL="575310" indent="-269875">
              <a:lnSpc>
                <a:spcPct val="90000"/>
              </a:lnSpc>
            </a:pPr>
            <a:r>
              <a:rPr lang="en-US" sz="1600">
                <a:solidFill>
                  <a:srgbClr val="3D3D3D"/>
                </a:solidFill>
                <a:latin typeface="Century Gothic"/>
                <a:cs typeface="Segoe UI"/>
              </a:rPr>
              <a:t>Youth Fellow Project Manager: Continue reviewing feedback and editing modules and training material for final review.</a:t>
            </a:r>
            <a:endParaRPr lang="en-US" sz="1600">
              <a:solidFill>
                <a:srgbClr val="3D3D3D"/>
              </a:solidFill>
              <a:latin typeface="Gill Sans MT" panose="020B0502020104020203"/>
              <a:cs typeface="Segoe UI"/>
            </a:endParaRPr>
          </a:p>
          <a:p>
            <a:pPr marL="575310" indent="-269875">
              <a:lnSpc>
                <a:spcPct val="90000"/>
              </a:lnSpc>
            </a:pPr>
            <a:r>
              <a:rPr lang="en-US" sz="1600">
                <a:latin typeface="Century Gothic"/>
              </a:rPr>
              <a:t>Youth Fellow Project Manager: Will continue with recruitment for Youth Fellows.</a:t>
            </a:r>
            <a:endParaRPr lang="en-US">
              <a:latin typeface="Gill Sans MT" panose="020B0502020104020203"/>
            </a:endParaRPr>
          </a:p>
          <a:p>
            <a:pPr marL="575310" indent="-269875">
              <a:lnSpc>
                <a:spcPct val="90000"/>
              </a:lnSpc>
            </a:pPr>
            <a:r>
              <a:rPr lang="en-US" sz="1600">
                <a:latin typeface="Century Gothic"/>
              </a:rPr>
              <a:t>City will print flyers provided by Youth Fellow Manager for engagement. </a:t>
            </a:r>
            <a:endParaRPr lang="en-US">
              <a:latin typeface="Gill Sans MT" panose="020B0502020104020203"/>
            </a:endParaRPr>
          </a:p>
          <a:p>
            <a:pPr marL="575310" indent="-269875">
              <a:lnSpc>
                <a:spcPct val="90000"/>
              </a:lnSpc>
            </a:pPr>
            <a:r>
              <a:rPr lang="en-US" sz="1600">
                <a:latin typeface="Century Gothic"/>
              </a:rPr>
              <a:t>City will coordinate ITP indicator collection on community engagement. </a:t>
            </a:r>
            <a:br>
              <a:rPr lang="en-US" sz="1600">
                <a:latin typeface="Century Gothic"/>
              </a:rPr>
            </a:br>
            <a:endParaRPr lang="en-US"/>
          </a:p>
          <a:p>
            <a:pPr marL="629920" lvl="1" indent="-305435"/>
            <a:endParaRPr lang="en-US">
              <a:solidFill>
                <a:srgbClr val="3D3D3D"/>
              </a:solidFill>
              <a:latin typeface="Century Gothic"/>
            </a:endParaRPr>
          </a:p>
          <a:p>
            <a:pPr marL="305435" indent="-305435"/>
            <a:endParaRPr lang="en-US" sz="2000" b="1">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07295" y="211332"/>
            <a:ext cx="1773530" cy="989694"/>
          </a:xfrm>
          <a:prstGeom prst="rect">
            <a:avLst/>
          </a:prstGeom>
        </p:spPr>
      </p:pic>
      <p:pic>
        <p:nvPicPr>
          <p:cNvPr id="5" name="Picture 2" descr="RICH CITY Rides">
            <a:extLst>
              <a:ext uri="{FF2B5EF4-FFF2-40B4-BE49-F238E27FC236}">
                <a16:creationId xmlns:a16="http://schemas.microsoft.com/office/drawing/2014/main" id="{A81826DF-DB05-EFCE-268A-2A380AFF40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03" t="15095" r="8519" b="13836"/>
          <a:stretch/>
        </p:blipFill>
        <p:spPr bwMode="auto">
          <a:xfrm>
            <a:off x="9079041" y="211332"/>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7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lnSpc>
                <a:spcPct val="80000"/>
              </a:lnSpc>
            </a:pPr>
            <a:r>
              <a:rPr lang="en-US">
                <a:latin typeface="Century Gothic"/>
              </a:rPr>
              <a:t>Worked on the scope of the Bay Area Future Housing Fellow program.</a:t>
            </a:r>
            <a:endParaRPr lang="en-US">
              <a:solidFill>
                <a:srgbClr val="000000"/>
              </a:solidFill>
              <a:latin typeface="Century Gothic"/>
            </a:endParaRPr>
          </a:p>
          <a:p>
            <a:pPr marL="629920" lvl="1" indent="-305435">
              <a:lnSpc>
                <a:spcPct val="80000"/>
              </a:lnSpc>
            </a:pPr>
            <a:r>
              <a:rPr lang="en-US">
                <a:latin typeface="Century Gothic"/>
              </a:rPr>
              <a:t>Continued to review the ADU Toolkit permitting suite.</a:t>
            </a:r>
            <a:endParaRPr lang="en-US">
              <a:latin typeface="Century Gothic"/>
              <a:ea typeface="+mn-lt"/>
              <a:cs typeface="+mn-lt"/>
            </a:endParaRPr>
          </a:p>
          <a:p>
            <a:pPr marL="629920" lvl="1" indent="-305435">
              <a:lnSpc>
                <a:spcPct val="80000"/>
              </a:lnSpc>
            </a:pPr>
            <a:r>
              <a:rPr lang="en-US">
                <a:latin typeface="Century Gothic"/>
                <a:ea typeface="+mn-lt"/>
                <a:cs typeface="+mn-lt"/>
              </a:rPr>
              <a:t>Finalized a contract for the Small Business Building Pilot Program (Facade Improvement), with City Council approval anticipated in late December 2024/early January 2025.</a:t>
            </a:r>
          </a:p>
          <a:p>
            <a:pPr marL="629920" lvl="1" indent="-305435">
              <a:lnSpc>
                <a:spcPct val="80000"/>
              </a:lnSpc>
            </a:pPr>
            <a:r>
              <a:rPr lang="en-US">
                <a:latin typeface="Century Gothic"/>
                <a:ea typeface="+mn-lt"/>
                <a:cs typeface="+mn-lt"/>
              </a:rPr>
              <a:t>Finalized a contract for the Events and Marketing Consultant to support the Buy Local Campaign, with City Council approval anticipated in late December 2024/early January 2025.</a:t>
            </a:r>
          </a:p>
          <a:p>
            <a:pPr marL="629920" lvl="1" indent="-305435">
              <a:lnSpc>
                <a:spcPct val="80000"/>
              </a:lnSpc>
            </a:pPr>
            <a:r>
              <a:rPr lang="en-US">
                <a:latin typeface="Century Gothic"/>
                <a:ea typeface="+mn-lt"/>
                <a:cs typeface="+mn-lt"/>
              </a:rPr>
              <a:t>Finalized a contract for the Buy Local Software Platform, with City Council approval anticipated in late December 2024/early January 2025.</a:t>
            </a:r>
            <a:endParaRPr lang="en-US">
              <a:latin typeface="Century Gothic"/>
            </a:endParaRPr>
          </a:p>
          <a:p>
            <a:pPr marL="629920" lvl="1" indent="-305435">
              <a:lnSpc>
                <a:spcPct val="80000"/>
              </a:lnSpc>
            </a:pPr>
            <a:endParaRPr lang="en-US" sz="1400">
              <a:latin typeface="Century Gothic"/>
            </a:endParaRPr>
          </a:p>
          <a:p>
            <a:pPr marL="305435" indent="-305435"/>
            <a:r>
              <a:rPr lang="en-US" b="1">
                <a:latin typeface="Century Gothic"/>
              </a:rPr>
              <a:t>Total expenditures reported to date</a:t>
            </a:r>
            <a:r>
              <a:rPr lang="en-US">
                <a:latin typeface="Century Gothic"/>
              </a:rPr>
              <a:t>: $ 119,464.36 </a:t>
            </a:r>
            <a:endParaRPr lang="en-US" kern="1200">
              <a:effectLst/>
              <a:highlight>
                <a:srgbClr val="FFFF00"/>
              </a:highlight>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562,171.26</a:t>
            </a:r>
            <a:endParaRPr lang="en-US">
              <a:highlight>
                <a:srgbClr val="FFFF00"/>
              </a:highlight>
              <a:latin typeface="Century Gothic"/>
            </a:endParaRP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Bay Area Future Housing Fellow starting on January 22nd, 2025. </a:t>
            </a:r>
            <a:endParaRPr lang="en-US">
              <a:solidFill>
                <a:srgbClr val="000000"/>
              </a:solidFill>
              <a:latin typeface="Century Gothic"/>
            </a:endParaRPr>
          </a:p>
          <a:p>
            <a:pPr marL="629920" lvl="1" indent="-305435"/>
            <a:endParaRPr lang="en-US">
              <a:solidFill>
                <a:srgbClr val="3D3D3D"/>
              </a:solidFill>
              <a:latin typeface="Century Gothic"/>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GRID Alternatives: Solar Instructor preparation including attending trainer shadowing at affiliate office. Continued build out of lab space.</a:t>
            </a:r>
            <a:endParaRPr lang="en-US">
              <a:solidFill>
                <a:srgbClr val="3D3D3D"/>
              </a:solidFill>
              <a:latin typeface="Century Gothic"/>
            </a:endParaRPr>
          </a:p>
          <a:p>
            <a:pPr marL="629920" lvl="1" indent="-305435"/>
            <a:r>
              <a:rPr lang="en-US">
                <a:solidFill>
                  <a:srgbClr val="3D3D3D"/>
                </a:solidFill>
                <a:latin typeface="Century Gothic"/>
              </a:rPr>
              <a:t>City hosted the </a:t>
            </a:r>
            <a:r>
              <a:rPr lang="en-US">
                <a:solidFill>
                  <a:srgbClr val="3D3D3D"/>
                </a:solidFill>
                <a:latin typeface="Century Gothic"/>
                <a:cs typeface="Segoe UI"/>
              </a:rPr>
              <a:t>Workforce Development Planning Session with Glen Price Group Consultants. </a:t>
            </a:r>
            <a:endParaRPr lang="en-US">
              <a:solidFill>
                <a:srgbClr val="3D3D3D"/>
              </a:solidFill>
              <a:latin typeface="Century Gothic"/>
            </a:endParaRPr>
          </a:p>
          <a:p>
            <a:pPr marL="629920" lvl="1" indent="-305435"/>
            <a:endParaRPr lang="en-US">
              <a:solidFill>
                <a:srgbClr val="000000"/>
              </a:solidFill>
              <a:latin typeface="Century Gothic"/>
            </a:endParaRPr>
          </a:p>
          <a:p>
            <a:pPr marL="305435" indent="-305435"/>
            <a:r>
              <a:rPr lang="en-US" b="1">
                <a:latin typeface="Century Gothic"/>
              </a:rPr>
              <a:t>Total expenditures reported to date</a:t>
            </a:r>
            <a:r>
              <a:rPr lang="en-US">
                <a:latin typeface="Century Gothic"/>
              </a:rPr>
              <a:t>: $33,563.02 </a:t>
            </a:r>
            <a:endParaRPr lang="en-US">
              <a:highlight>
                <a:srgbClr val="FFFF00"/>
              </a:highlight>
              <a:latin typeface="Century Gothic"/>
            </a:endParaRPr>
          </a:p>
          <a:p>
            <a:pPr marL="305435" indent="-305435"/>
            <a:endParaRPr lang="en-US">
              <a:solidFill>
                <a:srgbClr val="000000"/>
              </a:solidFill>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1,400,244.72</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GRID Alternatives: </a:t>
            </a:r>
            <a:r>
              <a:rPr lang="en-US">
                <a:latin typeface="Century Gothic"/>
                <a:ea typeface="+mn-lt"/>
                <a:cs typeface="+mn-lt"/>
              </a:rPr>
              <a:t>Continued build out of lab space. Share solar training marketing materials with TCC partners for recruitment efforts</a:t>
            </a:r>
          </a:p>
          <a:p>
            <a:pPr marL="629920" lvl="1" indent="-305435"/>
            <a:r>
              <a:rPr lang="en-US">
                <a:solidFill>
                  <a:srgbClr val="3D3D3D"/>
                </a:solidFill>
                <a:latin typeface="Century Gothic"/>
              </a:rPr>
              <a:t>City will be providing ITP information. </a:t>
            </a:r>
          </a:p>
          <a:p>
            <a:pPr marL="629920" lvl="1" indent="-305435"/>
            <a:r>
              <a:rPr lang="en-US">
                <a:solidFill>
                  <a:srgbClr val="3D3D3D"/>
                </a:solidFill>
                <a:latin typeface="Century Gothic"/>
              </a:rPr>
              <a:t>City staff will be meeting with Glen Price Group to finalize Place Based Workforce Development Plan. </a:t>
            </a:r>
            <a:endParaRPr lang="en-US">
              <a:solidFill>
                <a:srgbClr val="000000"/>
              </a:solidFill>
              <a:latin typeface="Century Gothic"/>
            </a:endParaRPr>
          </a:p>
          <a:p>
            <a:pPr marL="629920" lvl="1" indent="-305435"/>
            <a:endParaRPr lang="en-US">
              <a:solidFill>
                <a:srgbClr val="3D3D3D"/>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3038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pic>
        <p:nvPicPr>
          <p:cNvPr id="5" name="Picture 2" descr="GRID Alternatives | People. Planet. Employment.">
            <a:extLst>
              <a:ext uri="{FF2B5EF4-FFF2-40B4-BE49-F238E27FC236}">
                <a16:creationId xmlns:a16="http://schemas.microsoft.com/office/drawing/2014/main" id="{E2D8FA32-4B74-10F0-5970-514B4BFB8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218262"/>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9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solidFill>
                  <a:schemeClr val="tx1"/>
                </a:solidFill>
                <a:latin typeface="Century Gothic"/>
              </a:rPr>
              <a:t>Project lead for City of Richmond</a:t>
            </a:r>
          </a:p>
          <a:p>
            <a:r>
              <a:rPr lang="en-US" sz="2800">
                <a:solidFill>
                  <a:schemeClr val="tx1"/>
                </a:solidFill>
                <a:latin typeface="Century Gothic"/>
              </a:rPr>
              <a:t>Project lead for GRID Alternatives</a:t>
            </a:r>
            <a:endParaRPr lang="en-US" sz="2800">
              <a:solidFill>
                <a:schemeClr val="tx1"/>
              </a:solidFill>
            </a:endParaRPr>
          </a:p>
          <a:p>
            <a:r>
              <a:rPr lang="en-US" sz="2800">
                <a:solidFill>
                  <a:schemeClr val="tx1"/>
                </a:solidFill>
                <a:latin typeface="Century Gothic"/>
              </a:rPr>
              <a:t>Project lead for Groundwork Richmond </a:t>
            </a:r>
            <a:endParaRPr lang="en-US" sz="2800">
              <a:solidFill>
                <a:schemeClr val="tx1"/>
              </a:solidFill>
            </a:endParaRPr>
          </a:p>
          <a:p>
            <a:r>
              <a:rPr lang="en-US" sz="2800">
                <a:solidFill>
                  <a:schemeClr val="tx1"/>
                </a:solidFill>
                <a:latin typeface="Century Gothic"/>
              </a:rPr>
              <a:t>Project lead for Rich City Rides</a:t>
            </a:r>
            <a:endParaRPr lang="en-US" sz="2800">
              <a:solidFill>
                <a:schemeClr val="tx1"/>
              </a:solidFill>
            </a:endParaRPr>
          </a:p>
          <a:p>
            <a:r>
              <a:rPr lang="en-US" sz="2800">
                <a:solidFill>
                  <a:schemeClr val="tx1"/>
                </a:solidFill>
                <a:latin typeface="Century Gothic"/>
              </a:rPr>
              <a:t>Project lead for Trust for Public Land</a:t>
            </a:r>
            <a:endParaRPr lang="en-US" sz="2800">
              <a:solidFill>
                <a:schemeClr val="tx1"/>
              </a:solidFill>
            </a:endParaRPr>
          </a:p>
          <a:p>
            <a:r>
              <a:rPr lang="en-US" sz="2800">
                <a:solidFill>
                  <a:schemeClr val="tx1"/>
                </a:solidFill>
                <a:latin typeface="Century Gothic"/>
              </a:rPr>
              <a:t>Project lead for UC Berkeley</a:t>
            </a:r>
          </a:p>
          <a:p>
            <a:r>
              <a:rPr lang="en-US" sz="2800">
                <a:solidFill>
                  <a:schemeClr val="tx1"/>
                </a:solidFill>
                <a:latin typeface="Century Gothic"/>
              </a:rPr>
              <a:t>Project lead for Urban Tilth</a:t>
            </a:r>
          </a:p>
          <a:p>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Gathered all Year 1 data from project partners (Thank you everyone for taking the time to fill out our forms!)</a:t>
            </a:r>
          </a:p>
          <a:p>
            <a:pPr marL="899795" lvl="2" indent="-269875"/>
            <a:r>
              <a:rPr lang="en-US">
                <a:latin typeface="Century Gothic"/>
              </a:rPr>
              <a:t> WDEOP outstanding (expected 12/16)</a:t>
            </a:r>
          </a:p>
          <a:p>
            <a:pPr marL="899795" lvl="2" indent="-269875"/>
            <a:r>
              <a:rPr lang="en-US">
                <a:latin typeface="Century Gothic"/>
              </a:rPr>
              <a:t>Bosque del Barrio outstanding</a:t>
            </a:r>
          </a:p>
          <a:p>
            <a:pPr marL="629920" lvl="1" indent="-305435"/>
            <a:r>
              <a:rPr lang="en-US">
                <a:latin typeface="Century Gothic"/>
              </a:rPr>
              <a:t>Began draft the comprehensive Year 1 Report (First Draft due on January 15, 2025. Final due March 15, 2025)</a:t>
            </a:r>
          </a:p>
          <a:p>
            <a:pPr marL="899795" lvl="2" indent="-269875"/>
            <a:r>
              <a:rPr lang="en-US">
                <a:latin typeface="Century Gothic"/>
              </a:rPr>
              <a:t>Ran CARB Analyses, created project maps (tree canopy, completed project installations)</a:t>
            </a:r>
          </a:p>
          <a:p>
            <a:pPr marL="899795" lvl="2" indent="-26987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0" indent="0">
              <a:buNone/>
            </a:pPr>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Finalize first draft of the report</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a:latin typeface="Arial"/>
                <a:cs typeface="Arial"/>
              </a:rPr>
              <a:t>Place-Based Workforce Development Strategy: Findings and Recommendations Presentation</a:t>
            </a:r>
          </a:p>
          <a:p>
            <a:pPr marL="742950" indent="-742950">
              <a:buAutoNum type="arabicPeriod"/>
            </a:pPr>
            <a:r>
              <a:rPr lang="en-US" sz="3600">
                <a:latin typeface="Arial"/>
                <a:cs typeface="Arial"/>
              </a:rPr>
              <a:t>Spanish Climate Health Promoters Program</a:t>
            </a:r>
          </a:p>
          <a:p>
            <a:pPr marL="742950" indent="-742950">
              <a:buAutoNum type="arabicPeriod"/>
            </a:pPr>
            <a:r>
              <a:rPr lang="en-US" sz="3600">
                <a:latin typeface="Arial"/>
                <a:cs typeface="Arial"/>
              </a:rPr>
              <a:t>CSC Resident Nominations </a:t>
            </a:r>
          </a:p>
          <a:p>
            <a:pPr marL="742950" indent="-742950">
              <a:buAutoNum type="arabicPeriod"/>
            </a:pPr>
            <a:endParaRPr lang="en-US" sz="360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Findings and Recommendations Presentation</a:t>
            </a:r>
            <a:endParaRPr lang="en-US"/>
          </a:p>
        </p:txBody>
      </p:sp>
      <p:sp>
        <p:nvSpPr>
          <p:cNvPr id="3" name="TextBox 2">
            <a:extLst>
              <a:ext uri="{FF2B5EF4-FFF2-40B4-BE49-F238E27FC236}">
                <a16:creationId xmlns:a16="http://schemas.microsoft.com/office/drawing/2014/main" id="{302844EA-6507-867D-36EB-FB00F8365C4F}"/>
              </a:ext>
            </a:extLst>
          </p:cNvPr>
          <p:cNvSpPr txBox="1"/>
          <p:nvPr/>
        </p:nvSpPr>
        <p:spPr>
          <a:xfrm>
            <a:off x="218017" y="463550"/>
            <a:ext cx="9117541" cy="584775"/>
          </a:xfrm>
          <a:prstGeom prst="rect">
            <a:avLst/>
          </a:prstGeom>
          <a:noFill/>
        </p:spPr>
        <p:txBody>
          <a:bodyPr wrap="square" lIns="91440" tIns="45720" rIns="91440" bIns="45720" rtlCol="0" anchor="t">
            <a:spAutoFit/>
          </a:bodyPr>
          <a:lstStyle/>
          <a:p>
            <a:r>
              <a:rPr lang="en-US" sz="3200" b="1">
                <a:solidFill>
                  <a:schemeClr val="bg1"/>
                </a:solidFill>
                <a:latin typeface="Myriad Pro"/>
                <a:cs typeface="Arial"/>
              </a:rPr>
              <a:t>Place-Based Workforce Development Strategy</a:t>
            </a:r>
            <a:endParaRPr lang="en-US" sz="3200">
              <a:solidFill>
                <a:schemeClr val="bg1"/>
              </a:solidFill>
            </a:endParaRPr>
          </a:p>
        </p:txBody>
      </p:sp>
    </p:spTree>
    <p:extLst>
      <p:ext uri="{BB962C8B-B14F-4D97-AF65-F5344CB8AC3E}">
        <p14:creationId xmlns:p14="http://schemas.microsoft.com/office/powerpoint/2010/main" val="204799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Overview of recent program and graduation</a:t>
            </a:r>
          </a:p>
          <a:p>
            <a:pPr marL="0" indent="0">
              <a:buNone/>
            </a:pPr>
            <a:endParaRPr lang="en-US" sz="360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218017" y="463550"/>
            <a:ext cx="9117541" cy="707886"/>
          </a:xfrm>
          <a:prstGeom prst="rect">
            <a:avLst/>
          </a:prstGeom>
          <a:noFill/>
        </p:spPr>
        <p:txBody>
          <a:bodyPr wrap="square" lIns="91440" tIns="45720" rIns="91440" bIns="45720" rtlCol="0" anchor="t">
            <a:spAutoFit/>
          </a:bodyPr>
          <a:lstStyle/>
          <a:p>
            <a:r>
              <a:rPr lang="en-US" sz="4000" b="1">
                <a:solidFill>
                  <a:schemeClr val="bg1"/>
                </a:solidFill>
                <a:latin typeface="Myriad Pro"/>
                <a:cs typeface="Arial"/>
              </a:rPr>
              <a:t>Spanish Climate Health Promoters </a:t>
            </a:r>
            <a:endParaRPr lang="en-US" sz="2400">
              <a:solidFill>
                <a:schemeClr val="bg1"/>
              </a:solidFill>
            </a:endParaRPr>
          </a:p>
        </p:txBody>
      </p:sp>
      <p:pic>
        <p:nvPicPr>
          <p:cNvPr id="4" name="Picture 3">
            <a:extLst>
              <a:ext uri="{FF2B5EF4-FFF2-40B4-BE49-F238E27FC236}">
                <a16:creationId xmlns:a16="http://schemas.microsoft.com/office/drawing/2014/main" id="{12955DAF-FBFB-207B-DA6F-7BF52F691943}"/>
              </a:ext>
            </a:extLst>
          </p:cNvPr>
          <p:cNvPicPr>
            <a:picLocks noChangeAspect="1"/>
          </p:cNvPicPr>
          <p:nvPr/>
        </p:nvPicPr>
        <p:blipFill>
          <a:blip r:embed="rId2"/>
          <a:stretch>
            <a:fillRect/>
          </a:stretch>
        </p:blipFill>
        <p:spPr>
          <a:xfrm>
            <a:off x="0" y="3536520"/>
            <a:ext cx="12192000" cy="4968119"/>
          </a:xfrm>
          <a:prstGeom prst="rect">
            <a:avLst/>
          </a:prstGeom>
        </p:spPr>
      </p:pic>
    </p:spTree>
    <p:extLst>
      <p:ext uri="{BB962C8B-B14F-4D97-AF65-F5344CB8AC3E}">
        <p14:creationId xmlns:p14="http://schemas.microsoft.com/office/powerpoint/2010/main" val="14893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and vote on community seat nominations </a:t>
            </a:r>
          </a:p>
        </p:txBody>
      </p:sp>
      <p:sp>
        <p:nvSpPr>
          <p:cNvPr id="3" name="TextBox 2">
            <a:extLst>
              <a:ext uri="{FF2B5EF4-FFF2-40B4-BE49-F238E27FC236}">
                <a16:creationId xmlns:a16="http://schemas.microsoft.com/office/drawing/2014/main" id="{302844EA-6507-867D-36EB-FB00F8365C4F}"/>
              </a:ext>
            </a:extLst>
          </p:cNvPr>
          <p:cNvSpPr txBox="1"/>
          <p:nvPr/>
        </p:nvSpPr>
        <p:spPr>
          <a:xfrm>
            <a:off x="218017" y="463550"/>
            <a:ext cx="9117541" cy="707886"/>
          </a:xfrm>
          <a:prstGeom prst="rect">
            <a:avLst/>
          </a:prstGeom>
          <a:noFill/>
        </p:spPr>
        <p:txBody>
          <a:bodyPr wrap="square" lIns="91440" tIns="45720" rIns="91440" bIns="45720" rtlCol="0" anchor="t">
            <a:spAutoFit/>
          </a:bodyPr>
          <a:lstStyle/>
          <a:p>
            <a:r>
              <a:rPr lang="en-US" sz="4000" b="1">
                <a:solidFill>
                  <a:schemeClr val="bg1"/>
                </a:solidFill>
                <a:latin typeface="Myriad Pro"/>
                <a:cs typeface="Arial"/>
              </a:rPr>
              <a:t>CSC Resident Nominations</a:t>
            </a:r>
            <a:endParaRPr lang="en-US">
              <a:solidFill>
                <a:schemeClr val="bg1"/>
              </a:solidFill>
            </a:endParaRPr>
          </a:p>
        </p:txBody>
      </p:sp>
    </p:spTree>
    <p:extLst>
      <p:ext uri="{BB962C8B-B14F-4D97-AF65-F5344CB8AC3E}">
        <p14:creationId xmlns:p14="http://schemas.microsoft.com/office/powerpoint/2010/main" val="407360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latin typeface="Century Gothic"/>
              </a:rPr>
              <a:t>CSC Partners might want to register to table at this event. </a:t>
            </a:r>
            <a:endParaRPr lang="en-US"/>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2025 Education Fair CCWC</a:t>
            </a:r>
            <a:endParaRPr lang="en-US">
              <a:solidFill>
                <a:schemeClr val="bg1"/>
              </a:solidFill>
            </a:endParaRPr>
          </a:p>
        </p:txBody>
      </p:sp>
    </p:spTree>
    <p:extLst>
      <p:ext uri="{BB962C8B-B14F-4D97-AF65-F5344CB8AC3E}">
        <p14:creationId xmlns:p14="http://schemas.microsoft.com/office/powerpoint/2010/main" val="122299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2D0B0DE-B8E6-A5AD-B92F-BCE671289BB6}"/>
              </a:ext>
            </a:extLst>
          </p:cNvPr>
          <p:cNvPicPr>
            <a:picLocks noChangeAspect="1"/>
          </p:cNvPicPr>
          <p:nvPr/>
        </p:nvPicPr>
        <p:blipFill>
          <a:blip r:embed="rId2"/>
          <a:srcRect t="7977" b="12798"/>
          <a:stretch/>
        </p:blipFill>
        <p:spPr>
          <a:xfrm>
            <a:off x="-1539" y="550232"/>
            <a:ext cx="12191980" cy="6857990"/>
          </a:xfrm>
          <a:prstGeom prst="rect">
            <a:avLst/>
          </a:prstGeom>
        </p:spPr>
      </p:pic>
      <p:pic>
        <p:nvPicPr>
          <p:cNvPr id="5" name="Picture 4">
            <a:extLst>
              <a:ext uri="{FF2B5EF4-FFF2-40B4-BE49-F238E27FC236}">
                <a16:creationId xmlns:a16="http://schemas.microsoft.com/office/drawing/2014/main" id="{2C934A26-83ED-2DB5-BCD0-4B0559BD80AB}"/>
              </a:ext>
            </a:extLst>
          </p:cNvPr>
          <p:cNvPicPr>
            <a:picLocks noChangeAspect="1"/>
          </p:cNvPicPr>
          <p:nvPr/>
        </p:nvPicPr>
        <p:blipFill>
          <a:blip r:embed="rId3"/>
          <a:stretch>
            <a:fillRect/>
          </a:stretch>
        </p:blipFill>
        <p:spPr>
          <a:xfrm>
            <a:off x="9626600" y="2461683"/>
            <a:ext cx="2453217" cy="2453217"/>
          </a:xfrm>
          <a:prstGeom prst="rect">
            <a:avLst/>
          </a:prstGeom>
        </p:spPr>
      </p:pic>
    </p:spTree>
    <p:extLst>
      <p:ext uri="{BB962C8B-B14F-4D97-AF65-F5344CB8AC3E}">
        <p14:creationId xmlns:p14="http://schemas.microsoft.com/office/powerpoint/2010/main" val="2438308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35</Slides>
  <Notes>20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7</cp:revision>
  <cp:lastPrinted>2024-12-05T00:07:49Z</cp:lastPrinted>
  <dcterms:created xsi:type="dcterms:W3CDTF">2017-02-21T16:21:09Z</dcterms:created>
  <dcterms:modified xsi:type="dcterms:W3CDTF">2024-12-20T22:42:57Z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