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sldIdLst>
    <p:sldId id="279" r:id="rId2"/>
    <p:sldId id="320" r:id="rId3"/>
    <p:sldId id="323" r:id="rId4"/>
    <p:sldId id="321" r:id="rId5"/>
    <p:sldId id="322" r:id="rId6"/>
    <p:sldId id="324" r:id="rId7"/>
    <p:sldId id="299" r:id="rId8"/>
    <p:sldId id="301" r:id="rId9"/>
    <p:sldId id="326" r:id="rId10"/>
    <p:sldId id="300" r:id="rId11"/>
    <p:sldId id="302" r:id="rId12"/>
    <p:sldId id="285" r:id="rId13"/>
  </p:sldIdLst>
  <p:sldSz cx="13004800" cy="7315200"/>
  <p:notesSz cx="7010400" cy="9296400"/>
  <p:embeddedFontLst>
    <p:embeddedFont>
      <p:font typeface="DM Sans" pitchFamily="2" charset="0"/>
      <p:regular r:id="rId15"/>
      <p:bold r:id="rId16"/>
      <p:italic r:id="rId17"/>
      <p:boldItalic r:id="rId18"/>
    </p:embeddedFont>
    <p:embeddedFont>
      <p:font typeface="DM Sans Bold" charset="0"/>
      <p:regular r:id="rId19"/>
      <p:bold r:id="rId20"/>
    </p:embeddedFont>
    <p:embeddedFont>
      <p:font typeface="League Spartan"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697E38-DD1A-98C3-08A8-61564CFDEE8D}" name="Mubeen Qader" initials="MQ" userId="S::Mubeen_Qader@ci.richmond.ca.us::02845cfa-49c4-4ac9-b238-225d9bfc499d"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presProps" Target="pres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been Qader" userId="S::mubeen_qader@ci.richmond.ca.us::02845cfa-49c4-4ac9-b238-225d9bfc499d" providerId="AD" clId="Web-{6AADE151-9C36-20E4-8826-19D2A892349F}"/>
    <pc:docChg chg="mod">
      <pc:chgData name="Mubeen Qader" userId="S::mubeen_qader@ci.richmond.ca.us::02845cfa-49c4-4ac9-b238-225d9bfc499d" providerId="AD" clId="Web-{6AADE151-9C36-20E4-8826-19D2A892349F}" dt="2025-02-23T19:51:12.009" v="0" actId="33475"/>
      <pc:docMkLst>
        <pc:docMk/>
      </pc:docMkLst>
    </pc:docChg>
  </pc:docChgLst>
  <pc:docChgLst>
    <pc:chgData name="Mubeen Qader" userId="02845cfa-49c4-4ac9-b238-225d9bfc499d" providerId="ADAL" clId="{8576A41B-554B-476C-B2C7-FBD43C91D1CC}"/>
    <pc:docChg chg="custSel addSld modSld">
      <pc:chgData name="Mubeen Qader" userId="02845cfa-49c4-4ac9-b238-225d9bfc499d" providerId="ADAL" clId="{8576A41B-554B-476C-B2C7-FBD43C91D1CC}" dt="2025-02-11T19:31:54.294" v="135" actId="1076"/>
      <pc:docMkLst>
        <pc:docMk/>
      </pc:docMkLst>
      <pc:sldChg chg="addSp modSp mod">
        <pc:chgData name="Mubeen Qader" userId="02845cfa-49c4-4ac9-b238-225d9bfc499d" providerId="ADAL" clId="{8576A41B-554B-476C-B2C7-FBD43C91D1CC}" dt="2025-02-11T19:31:54.294" v="135" actId="1076"/>
        <pc:sldMkLst>
          <pc:docMk/>
          <pc:sldMk cId="541237951" sldId="279"/>
        </pc:sldMkLst>
        <pc:spChg chg="mod">
          <ac:chgData name="Mubeen Qader" userId="02845cfa-49c4-4ac9-b238-225d9bfc499d" providerId="ADAL" clId="{8576A41B-554B-476C-B2C7-FBD43C91D1CC}" dt="2025-02-11T19:31:47.812" v="134" actId="1076"/>
          <ac:spMkLst>
            <pc:docMk/>
            <pc:sldMk cId="541237951" sldId="279"/>
            <ac:spMk id="4" creationId="{00000000-0000-0000-0000-000000000000}"/>
          </ac:spMkLst>
        </pc:spChg>
        <pc:picChg chg="add mod">
          <ac:chgData name="Mubeen Qader" userId="02845cfa-49c4-4ac9-b238-225d9bfc499d" providerId="ADAL" clId="{8576A41B-554B-476C-B2C7-FBD43C91D1CC}" dt="2025-02-11T19:31:54.294" v="135" actId="1076"/>
          <ac:picMkLst>
            <pc:docMk/>
            <pc:sldMk cId="541237951" sldId="279"/>
            <ac:picMk id="23" creationId="{A3237B04-8896-8881-0723-A698CFE5AC9A}"/>
          </ac:picMkLst>
        </pc:picChg>
      </pc:sldChg>
      <pc:sldChg chg="addSp delSp modSp mod">
        <pc:chgData name="Mubeen Qader" userId="02845cfa-49c4-4ac9-b238-225d9bfc499d" providerId="ADAL" clId="{8576A41B-554B-476C-B2C7-FBD43C91D1CC}" dt="2025-02-11T19:29:41.519" v="128" actId="1076"/>
        <pc:sldMkLst>
          <pc:docMk/>
          <pc:sldMk cId="2521879245" sldId="301"/>
        </pc:sldMkLst>
        <pc:spChg chg="mod">
          <ac:chgData name="Mubeen Qader" userId="02845cfa-49c4-4ac9-b238-225d9bfc499d" providerId="ADAL" clId="{8576A41B-554B-476C-B2C7-FBD43C91D1CC}" dt="2025-02-11T19:27:36.414" v="68" actId="20577"/>
          <ac:spMkLst>
            <pc:docMk/>
            <pc:sldMk cId="2521879245" sldId="301"/>
            <ac:spMk id="5" creationId="{00000000-0000-0000-0000-000000000000}"/>
          </ac:spMkLst>
        </pc:spChg>
        <pc:spChg chg="mod">
          <ac:chgData name="Mubeen Qader" userId="02845cfa-49c4-4ac9-b238-225d9bfc499d" providerId="ADAL" clId="{8576A41B-554B-476C-B2C7-FBD43C91D1CC}" dt="2025-02-11T19:27:56.746" v="71"/>
          <ac:spMkLst>
            <pc:docMk/>
            <pc:sldMk cId="2521879245" sldId="301"/>
            <ac:spMk id="7" creationId="{CFBB4C62-3958-3CCF-9C03-142D3FE2AD31}"/>
          </ac:spMkLst>
        </pc:spChg>
        <pc:spChg chg="del mod">
          <ac:chgData name="Mubeen Qader" userId="02845cfa-49c4-4ac9-b238-225d9bfc499d" providerId="ADAL" clId="{8576A41B-554B-476C-B2C7-FBD43C91D1CC}" dt="2025-02-11T19:28:02.206" v="73" actId="478"/>
          <ac:spMkLst>
            <pc:docMk/>
            <pc:sldMk cId="2521879245" sldId="301"/>
            <ac:spMk id="9" creationId="{76FB6CD0-F5A7-50DF-3B88-70C595F7F1C6}"/>
          </ac:spMkLst>
        </pc:spChg>
        <pc:spChg chg="mod">
          <ac:chgData name="Mubeen Qader" userId="02845cfa-49c4-4ac9-b238-225d9bfc499d" providerId="ADAL" clId="{8576A41B-554B-476C-B2C7-FBD43C91D1CC}" dt="2025-02-11T19:27:56.746" v="71"/>
          <ac:spMkLst>
            <pc:docMk/>
            <pc:sldMk cId="2521879245" sldId="301"/>
            <ac:spMk id="10" creationId="{F94934C4-494F-C085-3101-CCE4F6E5A696}"/>
          </ac:spMkLst>
        </pc:spChg>
        <pc:spChg chg="add mod">
          <ac:chgData name="Mubeen Qader" userId="02845cfa-49c4-4ac9-b238-225d9bfc499d" providerId="ADAL" clId="{8576A41B-554B-476C-B2C7-FBD43C91D1CC}" dt="2025-02-11T19:29:16.341" v="124" actId="20577"/>
          <ac:spMkLst>
            <pc:docMk/>
            <pc:sldMk cId="2521879245" sldId="301"/>
            <ac:spMk id="11" creationId="{20CF9DFE-4671-18C5-B747-04552EEC5DAC}"/>
          </ac:spMkLst>
        </pc:spChg>
        <pc:spChg chg="add mod">
          <ac:chgData name="Mubeen Qader" userId="02845cfa-49c4-4ac9-b238-225d9bfc499d" providerId="ADAL" clId="{8576A41B-554B-476C-B2C7-FBD43C91D1CC}" dt="2025-02-11T19:29:41.519" v="128" actId="1076"/>
          <ac:spMkLst>
            <pc:docMk/>
            <pc:sldMk cId="2521879245" sldId="301"/>
            <ac:spMk id="12" creationId="{03558734-12C5-1C6F-458A-99D7FED88A4D}"/>
          </ac:spMkLst>
        </pc:spChg>
        <pc:grpChg chg="add del mod">
          <ac:chgData name="Mubeen Qader" userId="02845cfa-49c4-4ac9-b238-225d9bfc499d" providerId="ADAL" clId="{8576A41B-554B-476C-B2C7-FBD43C91D1CC}" dt="2025-02-11T19:28:04.238" v="74" actId="478"/>
          <ac:grpSpMkLst>
            <pc:docMk/>
            <pc:sldMk cId="2521879245" sldId="301"/>
            <ac:grpSpMk id="6" creationId="{C146668A-8AB2-41ED-4E86-88F6754A846F}"/>
          </ac:grpSpMkLst>
        </pc:grpChg>
        <pc:picChg chg="add">
          <ac:chgData name="Mubeen Qader" userId="02845cfa-49c4-4ac9-b238-225d9bfc499d" providerId="ADAL" clId="{8576A41B-554B-476C-B2C7-FBD43C91D1CC}" dt="2025-02-11T19:27:53.071" v="70"/>
          <ac:picMkLst>
            <pc:docMk/>
            <pc:sldMk cId="2521879245" sldId="301"/>
            <ac:picMk id="4" creationId="{72B989AE-FFD8-6BDA-5812-F3F9488AEB38}"/>
          </ac:picMkLst>
        </pc:picChg>
        <pc:picChg chg="del">
          <ac:chgData name="Mubeen Qader" userId="02845cfa-49c4-4ac9-b238-225d9bfc499d" providerId="ADAL" clId="{8576A41B-554B-476C-B2C7-FBD43C91D1CC}" dt="2025-02-11T19:27:38.599" v="69" actId="478"/>
          <ac:picMkLst>
            <pc:docMk/>
            <pc:sldMk cId="2521879245" sldId="301"/>
            <ac:picMk id="8" creationId="{215FBCCB-3261-0D5C-B7D4-084EF87AA637}"/>
          </ac:picMkLst>
        </pc:picChg>
      </pc:sldChg>
      <pc:sldChg chg="add">
        <pc:chgData name="Mubeen Qader" userId="02845cfa-49c4-4ac9-b238-225d9bfc499d" providerId="ADAL" clId="{8576A41B-554B-476C-B2C7-FBD43C91D1CC}" dt="2025-02-11T19:27:22.306" v="31" actId="2890"/>
        <pc:sldMkLst>
          <pc:docMk/>
          <pc:sldMk cId="2610298792" sldId="326"/>
        </pc:sldMkLst>
      </pc:sldChg>
    </pc:docChg>
  </pc:docChgLst>
  <pc:docChgLst>
    <pc:chgData name="Mubeen Qader" userId="02845cfa-49c4-4ac9-b238-225d9bfc499d" providerId="ADAL" clId="{AF42C437-ED4D-46A3-914A-8355CF217B37}"/>
    <pc:docChg chg="modSld modMainMaster modNotesMaster">
      <pc:chgData name="Mubeen Qader" userId="02845cfa-49c4-4ac9-b238-225d9bfc499d" providerId="ADAL" clId="{AF42C437-ED4D-46A3-914A-8355CF217B37}" dt="2025-02-11T19:54:22.380" v="0"/>
      <pc:docMkLst>
        <pc:docMk/>
      </pc:docMkLst>
      <pc:sldChg chg="modSp modNotes">
        <pc:chgData name="Mubeen Qader" userId="02845cfa-49c4-4ac9-b238-225d9bfc499d" providerId="ADAL" clId="{AF42C437-ED4D-46A3-914A-8355CF217B37}" dt="2025-02-11T19:54:22.380" v="0"/>
        <pc:sldMkLst>
          <pc:docMk/>
          <pc:sldMk cId="541237951" sldId="279"/>
        </pc:sldMkLst>
        <pc:spChg chg="mod">
          <ac:chgData name="Mubeen Qader" userId="02845cfa-49c4-4ac9-b238-225d9bfc499d" providerId="ADAL" clId="{AF42C437-ED4D-46A3-914A-8355CF217B37}" dt="2025-02-11T19:54:22.380" v="0"/>
          <ac:spMkLst>
            <pc:docMk/>
            <pc:sldMk cId="541237951" sldId="279"/>
            <ac:spMk id="5" creationId="{C4127FA7-CB28-1E81-2FFD-6A709EA99348}"/>
          </ac:spMkLst>
        </pc:spChg>
        <pc:spChg chg="mod">
          <ac:chgData name="Mubeen Qader" userId="02845cfa-49c4-4ac9-b238-225d9bfc499d" providerId="ADAL" clId="{AF42C437-ED4D-46A3-914A-8355CF217B37}" dt="2025-02-11T19:54:22.380" v="0"/>
          <ac:spMkLst>
            <pc:docMk/>
            <pc:sldMk cId="541237951" sldId="279"/>
            <ac:spMk id="6" creationId="{00000000-0000-0000-0000-000000000000}"/>
          </ac:spMkLst>
        </pc:spChg>
        <pc:spChg chg="mod">
          <ac:chgData name="Mubeen Qader" userId="02845cfa-49c4-4ac9-b238-225d9bfc499d" providerId="ADAL" clId="{AF42C437-ED4D-46A3-914A-8355CF217B37}" dt="2025-02-11T19:54:22.380" v="0"/>
          <ac:spMkLst>
            <pc:docMk/>
            <pc:sldMk cId="541237951" sldId="279"/>
            <ac:spMk id="7" creationId="{00000000-0000-0000-0000-000000000000}"/>
          </ac:spMkLst>
        </pc:spChg>
        <pc:spChg chg="mod">
          <ac:chgData name="Mubeen Qader" userId="02845cfa-49c4-4ac9-b238-225d9bfc499d" providerId="ADAL" clId="{AF42C437-ED4D-46A3-914A-8355CF217B37}" dt="2025-02-11T19:54:22.380" v="0"/>
          <ac:spMkLst>
            <pc:docMk/>
            <pc:sldMk cId="541237951" sldId="279"/>
            <ac:spMk id="8" creationId="{00000000-0000-0000-0000-000000000000}"/>
          </ac:spMkLst>
        </pc:spChg>
        <pc:spChg chg="mod">
          <ac:chgData name="Mubeen Qader" userId="02845cfa-49c4-4ac9-b238-225d9bfc499d" providerId="ADAL" clId="{AF42C437-ED4D-46A3-914A-8355CF217B37}" dt="2025-02-11T19:54:22.380" v="0"/>
          <ac:spMkLst>
            <pc:docMk/>
            <pc:sldMk cId="541237951" sldId="279"/>
            <ac:spMk id="9" creationId="{00000000-0000-0000-0000-000000000000}"/>
          </ac:spMkLst>
        </pc:spChg>
        <pc:spChg chg="mod">
          <ac:chgData name="Mubeen Qader" userId="02845cfa-49c4-4ac9-b238-225d9bfc499d" providerId="ADAL" clId="{AF42C437-ED4D-46A3-914A-8355CF217B37}" dt="2025-02-11T19:54:22.380" v="0"/>
          <ac:spMkLst>
            <pc:docMk/>
            <pc:sldMk cId="541237951" sldId="279"/>
            <ac:spMk id="10" creationId="{00000000-0000-0000-0000-000000000000}"/>
          </ac:spMkLst>
        </pc:spChg>
        <pc:spChg chg="mod">
          <ac:chgData name="Mubeen Qader" userId="02845cfa-49c4-4ac9-b238-225d9bfc499d" providerId="ADAL" clId="{AF42C437-ED4D-46A3-914A-8355CF217B37}" dt="2025-02-11T19:54:22.380" v="0"/>
          <ac:spMkLst>
            <pc:docMk/>
            <pc:sldMk cId="541237951" sldId="279"/>
            <ac:spMk id="14" creationId="{00000000-0000-0000-0000-000000000000}"/>
          </ac:spMkLst>
        </pc:spChg>
        <pc:spChg chg="mod">
          <ac:chgData name="Mubeen Qader" userId="02845cfa-49c4-4ac9-b238-225d9bfc499d" providerId="ADAL" clId="{AF42C437-ED4D-46A3-914A-8355CF217B37}" dt="2025-02-11T19:54:22.380" v="0"/>
          <ac:spMkLst>
            <pc:docMk/>
            <pc:sldMk cId="541237951" sldId="279"/>
            <ac:spMk id="15" creationId="{00000000-0000-0000-0000-000000000000}"/>
          </ac:spMkLst>
        </pc:spChg>
        <pc:spChg chg="mod">
          <ac:chgData name="Mubeen Qader" userId="02845cfa-49c4-4ac9-b238-225d9bfc499d" providerId="ADAL" clId="{AF42C437-ED4D-46A3-914A-8355CF217B37}" dt="2025-02-11T19:54:22.380" v="0"/>
          <ac:spMkLst>
            <pc:docMk/>
            <pc:sldMk cId="541237951" sldId="279"/>
            <ac:spMk id="16" creationId="{00000000-0000-0000-0000-000000000000}"/>
          </ac:spMkLst>
        </pc:spChg>
        <pc:spChg chg="mod">
          <ac:chgData name="Mubeen Qader" userId="02845cfa-49c4-4ac9-b238-225d9bfc499d" providerId="ADAL" clId="{AF42C437-ED4D-46A3-914A-8355CF217B37}" dt="2025-02-11T19:54:22.380" v="0"/>
          <ac:spMkLst>
            <pc:docMk/>
            <pc:sldMk cId="541237951" sldId="279"/>
            <ac:spMk id="18" creationId="{506DDF5F-A4DC-0B21-03E1-F318C9C9CBDF}"/>
          </ac:spMkLst>
        </pc:spChg>
      </pc:sldChg>
      <pc:sldChg chg="modSp modNotes">
        <pc:chgData name="Mubeen Qader" userId="02845cfa-49c4-4ac9-b238-225d9bfc499d" providerId="ADAL" clId="{AF42C437-ED4D-46A3-914A-8355CF217B37}" dt="2025-02-11T19:54:22.380" v="0"/>
        <pc:sldMkLst>
          <pc:docMk/>
          <pc:sldMk cId="1568960974" sldId="285"/>
        </pc:sldMkLst>
        <pc:spChg chg="mod">
          <ac:chgData name="Mubeen Qader" userId="02845cfa-49c4-4ac9-b238-225d9bfc499d" providerId="ADAL" clId="{AF42C437-ED4D-46A3-914A-8355CF217B37}" dt="2025-02-11T19:54:22.380" v="0"/>
          <ac:spMkLst>
            <pc:docMk/>
            <pc:sldMk cId="1568960974" sldId="285"/>
            <ac:spMk id="4" creationId="{00000000-0000-0000-0000-000000000000}"/>
          </ac:spMkLst>
        </pc:spChg>
        <pc:spChg chg="mod">
          <ac:chgData name="Mubeen Qader" userId="02845cfa-49c4-4ac9-b238-225d9bfc499d" providerId="ADAL" clId="{AF42C437-ED4D-46A3-914A-8355CF217B37}" dt="2025-02-11T19:54:22.380" v="0"/>
          <ac:spMkLst>
            <pc:docMk/>
            <pc:sldMk cId="1568960974" sldId="285"/>
            <ac:spMk id="5" creationId="{0975EE8B-BF47-BE3A-02F3-72824A49336A}"/>
          </ac:spMkLst>
        </pc:spChg>
        <pc:spChg chg="mod">
          <ac:chgData name="Mubeen Qader" userId="02845cfa-49c4-4ac9-b238-225d9bfc499d" providerId="ADAL" clId="{AF42C437-ED4D-46A3-914A-8355CF217B37}" dt="2025-02-11T19:54:22.380" v="0"/>
          <ac:spMkLst>
            <pc:docMk/>
            <pc:sldMk cId="1568960974" sldId="285"/>
            <ac:spMk id="9" creationId="{CF9B0024-0BDC-3141-9BFF-C08FB9BB778F}"/>
          </ac:spMkLst>
        </pc:spChg>
        <pc:grpChg chg="mod">
          <ac:chgData name="Mubeen Qader" userId="02845cfa-49c4-4ac9-b238-225d9bfc499d" providerId="ADAL" clId="{AF42C437-ED4D-46A3-914A-8355CF217B37}" dt="2025-02-11T19:54:22.380" v="0"/>
          <ac:grpSpMkLst>
            <pc:docMk/>
            <pc:sldMk cId="1568960974" sldId="285"/>
            <ac:grpSpMk id="2" creationId="{00000000-0000-0000-0000-000000000000}"/>
          </ac:grpSpMkLst>
        </pc:grpChg>
        <pc:picChg chg="mod">
          <ac:chgData name="Mubeen Qader" userId="02845cfa-49c4-4ac9-b238-225d9bfc499d" providerId="ADAL" clId="{AF42C437-ED4D-46A3-914A-8355CF217B37}" dt="2025-02-11T19:54:22.380" v="0"/>
          <ac:picMkLst>
            <pc:docMk/>
            <pc:sldMk cId="1568960974" sldId="285"/>
            <ac:picMk id="3" creationId="{00000000-0000-0000-0000-000000000000}"/>
          </ac:picMkLst>
        </pc:picChg>
      </pc:sldChg>
      <pc:sldChg chg="modSp modNotes">
        <pc:chgData name="Mubeen Qader" userId="02845cfa-49c4-4ac9-b238-225d9bfc499d" providerId="ADAL" clId="{AF42C437-ED4D-46A3-914A-8355CF217B37}" dt="2025-02-11T19:54:22.380" v="0"/>
        <pc:sldMkLst>
          <pc:docMk/>
          <pc:sldMk cId="1011572806" sldId="299"/>
        </pc:sldMkLst>
        <pc:spChg chg="mod">
          <ac:chgData name="Mubeen Qader" userId="02845cfa-49c4-4ac9-b238-225d9bfc499d" providerId="ADAL" clId="{AF42C437-ED4D-46A3-914A-8355CF217B37}" dt="2025-02-11T19:54:22.380" v="0"/>
          <ac:spMkLst>
            <pc:docMk/>
            <pc:sldMk cId="1011572806" sldId="299"/>
            <ac:spMk id="2" creationId="{00000000-0000-0000-0000-000000000000}"/>
          </ac:spMkLst>
        </pc:spChg>
        <pc:spChg chg="mod">
          <ac:chgData name="Mubeen Qader" userId="02845cfa-49c4-4ac9-b238-225d9bfc499d" providerId="ADAL" clId="{AF42C437-ED4D-46A3-914A-8355CF217B37}" dt="2025-02-11T19:54:22.380" v="0"/>
          <ac:spMkLst>
            <pc:docMk/>
            <pc:sldMk cId="1011572806" sldId="299"/>
            <ac:spMk id="5" creationId="{00000000-0000-0000-0000-000000000000}"/>
          </ac:spMkLst>
        </pc:spChg>
        <pc:spChg chg="mod">
          <ac:chgData name="Mubeen Qader" userId="02845cfa-49c4-4ac9-b238-225d9bfc499d" providerId="ADAL" clId="{AF42C437-ED4D-46A3-914A-8355CF217B37}" dt="2025-02-11T19:54:22.380" v="0"/>
          <ac:spMkLst>
            <pc:docMk/>
            <pc:sldMk cId="1011572806" sldId="299"/>
            <ac:spMk id="8" creationId="{BF0553B1-A9E1-3CAD-5B19-A5936AF8A542}"/>
          </ac:spMkLst>
        </pc:spChg>
        <pc:spChg chg="mod">
          <ac:chgData name="Mubeen Qader" userId="02845cfa-49c4-4ac9-b238-225d9bfc499d" providerId="ADAL" clId="{AF42C437-ED4D-46A3-914A-8355CF217B37}" dt="2025-02-11T19:54:22.380" v="0"/>
          <ac:spMkLst>
            <pc:docMk/>
            <pc:sldMk cId="1011572806" sldId="299"/>
            <ac:spMk id="9" creationId="{BBDA06D7-E312-40D3-83A0-5FBBBE90395A}"/>
          </ac:spMkLst>
        </pc:spChg>
        <pc:spChg chg="mod">
          <ac:chgData name="Mubeen Qader" userId="02845cfa-49c4-4ac9-b238-225d9bfc499d" providerId="ADAL" clId="{AF42C437-ED4D-46A3-914A-8355CF217B37}" dt="2025-02-11T19:54:22.380" v="0"/>
          <ac:spMkLst>
            <pc:docMk/>
            <pc:sldMk cId="1011572806" sldId="299"/>
            <ac:spMk id="10" creationId="{00000000-0000-0000-0000-000000000000}"/>
          </ac:spMkLst>
        </pc:spChg>
        <pc:spChg chg="mod">
          <ac:chgData name="Mubeen Qader" userId="02845cfa-49c4-4ac9-b238-225d9bfc499d" providerId="ADAL" clId="{AF42C437-ED4D-46A3-914A-8355CF217B37}" dt="2025-02-11T19:54:22.380" v="0"/>
          <ac:spMkLst>
            <pc:docMk/>
            <pc:sldMk cId="1011572806" sldId="299"/>
            <ac:spMk id="19" creationId="{F7475276-E813-F4AB-6C39-EBCF720315D6}"/>
          </ac:spMkLst>
        </pc:spChg>
        <pc:spChg chg="mod">
          <ac:chgData name="Mubeen Qader" userId="02845cfa-49c4-4ac9-b238-225d9bfc499d" providerId="ADAL" clId="{AF42C437-ED4D-46A3-914A-8355CF217B37}" dt="2025-02-11T19:54:22.380" v="0"/>
          <ac:spMkLst>
            <pc:docMk/>
            <pc:sldMk cId="1011572806" sldId="299"/>
            <ac:spMk id="20" creationId="{95289BB6-6C17-69E5-B594-AFF8ADC61BEB}"/>
          </ac:spMkLst>
        </pc:spChg>
        <pc:spChg chg="mod">
          <ac:chgData name="Mubeen Qader" userId="02845cfa-49c4-4ac9-b238-225d9bfc499d" providerId="ADAL" clId="{AF42C437-ED4D-46A3-914A-8355CF217B37}" dt="2025-02-11T19:54:22.380" v="0"/>
          <ac:spMkLst>
            <pc:docMk/>
            <pc:sldMk cId="1011572806" sldId="299"/>
            <ac:spMk id="21" creationId="{3FF75BC7-677A-4804-9B36-99DEF9EB17F4}"/>
          </ac:spMkLst>
        </pc:spChg>
        <pc:picChg chg="mod">
          <ac:chgData name="Mubeen Qader" userId="02845cfa-49c4-4ac9-b238-225d9bfc499d" providerId="ADAL" clId="{AF42C437-ED4D-46A3-914A-8355CF217B37}" dt="2025-02-11T19:54:22.380" v="0"/>
          <ac:picMkLst>
            <pc:docMk/>
            <pc:sldMk cId="1011572806" sldId="299"/>
            <ac:picMk id="14" creationId="{22B7CC1D-1D0D-ECAE-A8B8-63092CD42B93}"/>
          </ac:picMkLst>
        </pc:picChg>
      </pc:sldChg>
      <pc:sldChg chg="modSp modNotes">
        <pc:chgData name="Mubeen Qader" userId="02845cfa-49c4-4ac9-b238-225d9bfc499d" providerId="ADAL" clId="{AF42C437-ED4D-46A3-914A-8355CF217B37}" dt="2025-02-11T19:54:22.380" v="0"/>
        <pc:sldMkLst>
          <pc:docMk/>
          <pc:sldMk cId="2820628273" sldId="300"/>
        </pc:sldMkLst>
        <pc:spChg chg="mod">
          <ac:chgData name="Mubeen Qader" userId="02845cfa-49c4-4ac9-b238-225d9bfc499d" providerId="ADAL" clId="{AF42C437-ED4D-46A3-914A-8355CF217B37}" dt="2025-02-11T19:54:22.380" v="0"/>
          <ac:spMkLst>
            <pc:docMk/>
            <pc:sldMk cId="2820628273" sldId="300"/>
            <ac:spMk id="2" creationId="{00000000-0000-0000-0000-000000000000}"/>
          </ac:spMkLst>
        </pc:spChg>
        <pc:spChg chg="mod">
          <ac:chgData name="Mubeen Qader" userId="02845cfa-49c4-4ac9-b238-225d9bfc499d" providerId="ADAL" clId="{AF42C437-ED4D-46A3-914A-8355CF217B37}" dt="2025-02-11T19:54:22.380" v="0"/>
          <ac:spMkLst>
            <pc:docMk/>
            <pc:sldMk cId="2820628273" sldId="300"/>
            <ac:spMk id="5" creationId="{00000000-0000-0000-0000-000000000000}"/>
          </ac:spMkLst>
        </pc:spChg>
        <pc:spChg chg="mod">
          <ac:chgData name="Mubeen Qader" userId="02845cfa-49c4-4ac9-b238-225d9bfc499d" providerId="ADAL" clId="{AF42C437-ED4D-46A3-914A-8355CF217B37}" dt="2025-02-11T19:54:22.380" v="0"/>
          <ac:spMkLst>
            <pc:docMk/>
            <pc:sldMk cId="2820628273" sldId="300"/>
            <ac:spMk id="6" creationId="{00000000-0000-0000-0000-000000000000}"/>
          </ac:spMkLst>
        </pc:spChg>
        <pc:spChg chg="mod">
          <ac:chgData name="Mubeen Qader" userId="02845cfa-49c4-4ac9-b238-225d9bfc499d" providerId="ADAL" clId="{AF42C437-ED4D-46A3-914A-8355CF217B37}" dt="2025-02-11T19:54:22.380" v="0"/>
          <ac:spMkLst>
            <pc:docMk/>
            <pc:sldMk cId="2820628273" sldId="300"/>
            <ac:spMk id="8" creationId="{09AA0181-00AE-6446-C35B-27E029AFE3CA}"/>
          </ac:spMkLst>
        </pc:spChg>
        <pc:spChg chg="mod">
          <ac:chgData name="Mubeen Qader" userId="02845cfa-49c4-4ac9-b238-225d9bfc499d" providerId="ADAL" clId="{AF42C437-ED4D-46A3-914A-8355CF217B37}" dt="2025-02-11T19:54:22.380" v="0"/>
          <ac:spMkLst>
            <pc:docMk/>
            <pc:sldMk cId="2820628273" sldId="300"/>
            <ac:spMk id="17" creationId="{00000000-0000-0000-0000-000000000000}"/>
          </ac:spMkLst>
        </pc:spChg>
      </pc:sldChg>
      <pc:sldChg chg="modSp modNotes">
        <pc:chgData name="Mubeen Qader" userId="02845cfa-49c4-4ac9-b238-225d9bfc499d" providerId="ADAL" clId="{AF42C437-ED4D-46A3-914A-8355CF217B37}" dt="2025-02-11T19:54:22.380" v="0"/>
        <pc:sldMkLst>
          <pc:docMk/>
          <pc:sldMk cId="2521879245" sldId="301"/>
        </pc:sldMkLst>
        <pc:spChg chg="mod">
          <ac:chgData name="Mubeen Qader" userId="02845cfa-49c4-4ac9-b238-225d9bfc499d" providerId="ADAL" clId="{AF42C437-ED4D-46A3-914A-8355CF217B37}" dt="2025-02-11T19:54:22.380" v="0"/>
          <ac:spMkLst>
            <pc:docMk/>
            <pc:sldMk cId="2521879245" sldId="301"/>
            <ac:spMk id="2" creationId="{00000000-0000-0000-0000-000000000000}"/>
          </ac:spMkLst>
        </pc:spChg>
        <pc:spChg chg="mod">
          <ac:chgData name="Mubeen Qader" userId="02845cfa-49c4-4ac9-b238-225d9bfc499d" providerId="ADAL" clId="{AF42C437-ED4D-46A3-914A-8355CF217B37}" dt="2025-02-11T19:54:22.380" v="0"/>
          <ac:spMkLst>
            <pc:docMk/>
            <pc:sldMk cId="2521879245" sldId="301"/>
            <ac:spMk id="3" creationId="{47103CBA-A596-FEFA-58A3-B5798CBCA9C5}"/>
          </ac:spMkLst>
        </pc:spChg>
        <pc:spChg chg="mod">
          <ac:chgData name="Mubeen Qader" userId="02845cfa-49c4-4ac9-b238-225d9bfc499d" providerId="ADAL" clId="{AF42C437-ED4D-46A3-914A-8355CF217B37}" dt="2025-02-11T19:54:22.380" v="0"/>
          <ac:spMkLst>
            <pc:docMk/>
            <pc:sldMk cId="2521879245" sldId="301"/>
            <ac:spMk id="5" creationId="{00000000-0000-0000-0000-000000000000}"/>
          </ac:spMkLst>
        </pc:spChg>
        <pc:spChg chg="mod">
          <ac:chgData name="Mubeen Qader" userId="02845cfa-49c4-4ac9-b238-225d9bfc499d" providerId="ADAL" clId="{AF42C437-ED4D-46A3-914A-8355CF217B37}" dt="2025-02-11T19:54:22.380" v="0"/>
          <ac:spMkLst>
            <pc:docMk/>
            <pc:sldMk cId="2521879245" sldId="301"/>
            <ac:spMk id="11" creationId="{20CF9DFE-4671-18C5-B747-04552EEC5DAC}"/>
          </ac:spMkLst>
        </pc:spChg>
        <pc:spChg chg="mod">
          <ac:chgData name="Mubeen Qader" userId="02845cfa-49c4-4ac9-b238-225d9bfc499d" providerId="ADAL" clId="{AF42C437-ED4D-46A3-914A-8355CF217B37}" dt="2025-02-11T19:54:22.380" v="0"/>
          <ac:spMkLst>
            <pc:docMk/>
            <pc:sldMk cId="2521879245" sldId="301"/>
            <ac:spMk id="12" creationId="{03558734-12C5-1C6F-458A-99D7FED88A4D}"/>
          </ac:spMkLst>
        </pc:spChg>
      </pc:sldChg>
      <pc:sldChg chg="modSp modNotes">
        <pc:chgData name="Mubeen Qader" userId="02845cfa-49c4-4ac9-b238-225d9bfc499d" providerId="ADAL" clId="{AF42C437-ED4D-46A3-914A-8355CF217B37}" dt="2025-02-11T19:54:22.380" v="0"/>
        <pc:sldMkLst>
          <pc:docMk/>
          <pc:sldMk cId="676811427" sldId="302"/>
        </pc:sldMkLst>
        <pc:spChg chg="mod">
          <ac:chgData name="Mubeen Qader" userId="02845cfa-49c4-4ac9-b238-225d9bfc499d" providerId="ADAL" clId="{AF42C437-ED4D-46A3-914A-8355CF217B37}" dt="2025-02-11T19:54:22.380" v="0"/>
          <ac:spMkLst>
            <pc:docMk/>
            <pc:sldMk cId="676811427" sldId="302"/>
            <ac:spMk id="2" creationId="{00000000-0000-0000-0000-000000000000}"/>
          </ac:spMkLst>
        </pc:spChg>
        <pc:spChg chg="mod">
          <ac:chgData name="Mubeen Qader" userId="02845cfa-49c4-4ac9-b238-225d9bfc499d" providerId="ADAL" clId="{AF42C437-ED4D-46A3-914A-8355CF217B37}" dt="2025-02-11T19:54:22.380" v="0"/>
          <ac:spMkLst>
            <pc:docMk/>
            <pc:sldMk cId="676811427" sldId="302"/>
            <ac:spMk id="5" creationId="{00000000-0000-0000-0000-000000000000}"/>
          </ac:spMkLst>
        </pc:spChg>
        <pc:spChg chg="mod">
          <ac:chgData name="Mubeen Qader" userId="02845cfa-49c4-4ac9-b238-225d9bfc499d" providerId="ADAL" clId="{AF42C437-ED4D-46A3-914A-8355CF217B37}" dt="2025-02-11T19:54:22.380" v="0"/>
          <ac:spMkLst>
            <pc:docMk/>
            <pc:sldMk cId="676811427" sldId="302"/>
            <ac:spMk id="6" creationId="{46017ADF-36E7-16F9-5DBC-20F6E13BA6D6}"/>
          </ac:spMkLst>
        </pc:spChg>
        <pc:spChg chg="mod">
          <ac:chgData name="Mubeen Qader" userId="02845cfa-49c4-4ac9-b238-225d9bfc499d" providerId="ADAL" clId="{AF42C437-ED4D-46A3-914A-8355CF217B37}" dt="2025-02-11T19:54:22.380" v="0"/>
          <ac:spMkLst>
            <pc:docMk/>
            <pc:sldMk cId="676811427" sldId="302"/>
            <ac:spMk id="17" creationId="{00000000-0000-0000-0000-000000000000}"/>
          </ac:spMkLst>
        </pc:spChg>
        <pc:spChg chg="mod">
          <ac:chgData name="Mubeen Qader" userId="02845cfa-49c4-4ac9-b238-225d9bfc499d" providerId="ADAL" clId="{AF42C437-ED4D-46A3-914A-8355CF217B37}" dt="2025-02-11T19:54:22.380" v="0"/>
          <ac:spMkLst>
            <pc:docMk/>
            <pc:sldMk cId="676811427" sldId="302"/>
            <ac:spMk id="25" creationId="{BB2125F5-46C1-92B2-2B85-96586970A60C}"/>
          </ac:spMkLst>
        </pc:spChg>
        <pc:spChg chg="mod">
          <ac:chgData name="Mubeen Qader" userId="02845cfa-49c4-4ac9-b238-225d9bfc499d" providerId="ADAL" clId="{AF42C437-ED4D-46A3-914A-8355CF217B37}" dt="2025-02-11T19:54:22.380" v="0"/>
          <ac:spMkLst>
            <pc:docMk/>
            <pc:sldMk cId="676811427" sldId="302"/>
            <ac:spMk id="31" creationId="{D6DB5E68-D624-DE72-150D-66D068E26C11}"/>
          </ac:spMkLst>
        </pc:spChg>
        <pc:spChg chg="mod">
          <ac:chgData name="Mubeen Qader" userId="02845cfa-49c4-4ac9-b238-225d9bfc499d" providerId="ADAL" clId="{AF42C437-ED4D-46A3-914A-8355CF217B37}" dt="2025-02-11T19:54:22.380" v="0"/>
          <ac:spMkLst>
            <pc:docMk/>
            <pc:sldMk cId="676811427" sldId="302"/>
            <ac:spMk id="34" creationId="{E7F19C89-122D-432B-E968-C2E21B3A6A6E}"/>
          </ac:spMkLst>
        </pc:spChg>
        <pc:spChg chg="mod">
          <ac:chgData name="Mubeen Qader" userId="02845cfa-49c4-4ac9-b238-225d9bfc499d" providerId="ADAL" clId="{AF42C437-ED4D-46A3-914A-8355CF217B37}" dt="2025-02-11T19:54:22.380" v="0"/>
          <ac:spMkLst>
            <pc:docMk/>
            <pc:sldMk cId="676811427" sldId="302"/>
            <ac:spMk id="37" creationId="{81D03F6B-079C-416C-AC53-3D14D50CB977}"/>
          </ac:spMkLst>
        </pc:spChg>
        <pc:grpChg chg="mod">
          <ac:chgData name="Mubeen Qader" userId="02845cfa-49c4-4ac9-b238-225d9bfc499d" providerId="ADAL" clId="{AF42C437-ED4D-46A3-914A-8355CF217B37}" dt="2025-02-11T19:54:22.380" v="0"/>
          <ac:grpSpMkLst>
            <pc:docMk/>
            <pc:sldMk cId="676811427" sldId="302"/>
            <ac:grpSpMk id="3" creationId="{00000000-0000-0000-0000-000000000000}"/>
          </ac:grpSpMkLst>
        </pc:grpChg>
        <pc:picChg chg="mod">
          <ac:chgData name="Mubeen Qader" userId="02845cfa-49c4-4ac9-b238-225d9bfc499d" providerId="ADAL" clId="{AF42C437-ED4D-46A3-914A-8355CF217B37}" dt="2025-02-11T19:54:22.380" v="0"/>
          <ac:picMkLst>
            <pc:docMk/>
            <pc:sldMk cId="676811427" sldId="302"/>
            <ac:picMk id="4" creationId="{00000000-0000-0000-0000-000000000000}"/>
          </ac:picMkLst>
        </pc:picChg>
      </pc:sldChg>
      <pc:sldChg chg="modSp modNotes">
        <pc:chgData name="Mubeen Qader" userId="02845cfa-49c4-4ac9-b238-225d9bfc499d" providerId="ADAL" clId="{AF42C437-ED4D-46A3-914A-8355CF217B37}" dt="2025-02-11T19:54:22.380" v="0"/>
        <pc:sldMkLst>
          <pc:docMk/>
          <pc:sldMk cId="3406238484" sldId="320"/>
        </pc:sldMkLst>
        <pc:spChg chg="mod">
          <ac:chgData name="Mubeen Qader" userId="02845cfa-49c4-4ac9-b238-225d9bfc499d" providerId="ADAL" clId="{AF42C437-ED4D-46A3-914A-8355CF217B37}" dt="2025-02-11T19:54:22.380" v="0"/>
          <ac:spMkLst>
            <pc:docMk/>
            <pc:sldMk cId="3406238484" sldId="320"/>
            <ac:spMk id="2" creationId="{00000000-0000-0000-0000-000000000000}"/>
          </ac:spMkLst>
        </pc:spChg>
        <pc:spChg chg="mod">
          <ac:chgData name="Mubeen Qader" userId="02845cfa-49c4-4ac9-b238-225d9bfc499d" providerId="ADAL" clId="{AF42C437-ED4D-46A3-914A-8355CF217B37}" dt="2025-02-11T19:54:22.380" v="0"/>
          <ac:spMkLst>
            <pc:docMk/>
            <pc:sldMk cId="3406238484" sldId="320"/>
            <ac:spMk id="3" creationId="{C7245B4D-B57C-79D2-D074-23E566622A40}"/>
          </ac:spMkLst>
        </pc:spChg>
        <pc:spChg chg="mod">
          <ac:chgData name="Mubeen Qader" userId="02845cfa-49c4-4ac9-b238-225d9bfc499d" providerId="ADAL" clId="{AF42C437-ED4D-46A3-914A-8355CF217B37}" dt="2025-02-11T19:54:22.380" v="0"/>
          <ac:spMkLst>
            <pc:docMk/>
            <pc:sldMk cId="3406238484" sldId="320"/>
            <ac:spMk id="5" creationId="{00000000-0000-0000-0000-000000000000}"/>
          </ac:spMkLst>
        </pc:spChg>
        <pc:spChg chg="mod">
          <ac:chgData name="Mubeen Qader" userId="02845cfa-49c4-4ac9-b238-225d9bfc499d" providerId="ADAL" clId="{AF42C437-ED4D-46A3-914A-8355CF217B37}" dt="2025-02-11T19:54:22.380" v="0"/>
          <ac:spMkLst>
            <pc:docMk/>
            <pc:sldMk cId="3406238484" sldId="320"/>
            <ac:spMk id="34" creationId="{65111C88-BC1C-44CC-86AB-2F9F35F2F6AB}"/>
          </ac:spMkLst>
        </pc:spChg>
        <pc:spChg chg="mod">
          <ac:chgData name="Mubeen Qader" userId="02845cfa-49c4-4ac9-b238-225d9bfc499d" providerId="ADAL" clId="{AF42C437-ED4D-46A3-914A-8355CF217B37}" dt="2025-02-11T19:54:22.380" v="0"/>
          <ac:spMkLst>
            <pc:docMk/>
            <pc:sldMk cId="3406238484" sldId="320"/>
            <ac:spMk id="39" creationId="{57C4EA8A-8907-4FF3-88AA-B8C42FBE6FC8}"/>
          </ac:spMkLst>
        </pc:spChg>
        <pc:spChg chg="mod">
          <ac:chgData name="Mubeen Qader" userId="02845cfa-49c4-4ac9-b238-225d9bfc499d" providerId="ADAL" clId="{AF42C437-ED4D-46A3-914A-8355CF217B37}" dt="2025-02-11T19:54:22.380" v="0"/>
          <ac:spMkLst>
            <pc:docMk/>
            <pc:sldMk cId="3406238484" sldId="320"/>
            <ac:spMk id="44" creationId="{414FD72D-8EEA-4F8D-B184-895DAA3F7402}"/>
          </ac:spMkLst>
        </pc:spChg>
        <pc:picChg chg="mod">
          <ac:chgData name="Mubeen Qader" userId="02845cfa-49c4-4ac9-b238-225d9bfc499d" providerId="ADAL" clId="{AF42C437-ED4D-46A3-914A-8355CF217B37}" dt="2025-02-11T19:54:22.380" v="0"/>
          <ac:picMkLst>
            <pc:docMk/>
            <pc:sldMk cId="3406238484" sldId="320"/>
            <ac:picMk id="12" creationId="{8D2B5BD3-A6A2-48BC-A83D-DB620239DEEC}"/>
          </ac:picMkLst>
        </pc:picChg>
      </pc:sldChg>
      <pc:sldChg chg="modSp modNotes">
        <pc:chgData name="Mubeen Qader" userId="02845cfa-49c4-4ac9-b238-225d9bfc499d" providerId="ADAL" clId="{AF42C437-ED4D-46A3-914A-8355CF217B37}" dt="2025-02-11T19:54:22.380" v="0"/>
        <pc:sldMkLst>
          <pc:docMk/>
          <pc:sldMk cId="3234994933" sldId="321"/>
        </pc:sldMkLst>
        <pc:spChg chg="mod">
          <ac:chgData name="Mubeen Qader" userId="02845cfa-49c4-4ac9-b238-225d9bfc499d" providerId="ADAL" clId="{AF42C437-ED4D-46A3-914A-8355CF217B37}" dt="2025-02-11T19:54:22.380" v="0"/>
          <ac:spMkLst>
            <pc:docMk/>
            <pc:sldMk cId="3234994933" sldId="321"/>
            <ac:spMk id="2" creationId="{EB36161C-3F6F-3748-43D4-AE83D3850A9F}"/>
          </ac:spMkLst>
        </pc:spChg>
        <pc:spChg chg="mod">
          <ac:chgData name="Mubeen Qader" userId="02845cfa-49c4-4ac9-b238-225d9bfc499d" providerId="ADAL" clId="{AF42C437-ED4D-46A3-914A-8355CF217B37}" dt="2025-02-11T19:54:22.380" v="0"/>
          <ac:spMkLst>
            <pc:docMk/>
            <pc:sldMk cId="3234994933" sldId="321"/>
            <ac:spMk id="3" creationId="{9AF22E74-C501-2437-1F34-1C4026A2B3E4}"/>
          </ac:spMkLst>
        </pc:spChg>
        <pc:spChg chg="mod">
          <ac:chgData name="Mubeen Qader" userId="02845cfa-49c4-4ac9-b238-225d9bfc499d" providerId="ADAL" clId="{AF42C437-ED4D-46A3-914A-8355CF217B37}" dt="2025-02-11T19:54:22.380" v="0"/>
          <ac:spMkLst>
            <pc:docMk/>
            <pc:sldMk cId="3234994933" sldId="321"/>
            <ac:spMk id="4" creationId="{196C6CF3-EB0E-A6B9-C175-4EEB1DA715AA}"/>
          </ac:spMkLst>
        </pc:spChg>
        <pc:spChg chg="mod">
          <ac:chgData name="Mubeen Qader" userId="02845cfa-49c4-4ac9-b238-225d9bfc499d" providerId="ADAL" clId="{AF42C437-ED4D-46A3-914A-8355CF217B37}" dt="2025-02-11T19:54:22.380" v="0"/>
          <ac:spMkLst>
            <pc:docMk/>
            <pc:sldMk cId="3234994933" sldId="321"/>
            <ac:spMk id="5" creationId="{9D16EDB2-1B56-E3CC-ECE0-D7BD56CD543C}"/>
          </ac:spMkLst>
        </pc:spChg>
        <pc:spChg chg="mod">
          <ac:chgData name="Mubeen Qader" userId="02845cfa-49c4-4ac9-b238-225d9bfc499d" providerId="ADAL" clId="{AF42C437-ED4D-46A3-914A-8355CF217B37}" dt="2025-02-11T19:54:22.380" v="0"/>
          <ac:spMkLst>
            <pc:docMk/>
            <pc:sldMk cId="3234994933" sldId="321"/>
            <ac:spMk id="35" creationId="{49068165-84B3-CDC2-5F1C-B3A7104FD19D}"/>
          </ac:spMkLst>
        </pc:spChg>
        <pc:picChg chg="mod">
          <ac:chgData name="Mubeen Qader" userId="02845cfa-49c4-4ac9-b238-225d9bfc499d" providerId="ADAL" clId="{AF42C437-ED4D-46A3-914A-8355CF217B37}" dt="2025-02-11T19:54:22.380" v="0"/>
          <ac:picMkLst>
            <pc:docMk/>
            <pc:sldMk cId="3234994933" sldId="321"/>
            <ac:picMk id="12" creationId="{53FF0C03-3B45-B9DD-8271-987ED64A9FCF}"/>
          </ac:picMkLst>
        </pc:picChg>
      </pc:sldChg>
      <pc:sldChg chg="modSp modNotes">
        <pc:chgData name="Mubeen Qader" userId="02845cfa-49c4-4ac9-b238-225d9bfc499d" providerId="ADAL" clId="{AF42C437-ED4D-46A3-914A-8355CF217B37}" dt="2025-02-11T19:54:22.380" v="0"/>
        <pc:sldMkLst>
          <pc:docMk/>
          <pc:sldMk cId="653287481" sldId="322"/>
        </pc:sldMkLst>
        <pc:spChg chg="mod">
          <ac:chgData name="Mubeen Qader" userId="02845cfa-49c4-4ac9-b238-225d9bfc499d" providerId="ADAL" clId="{AF42C437-ED4D-46A3-914A-8355CF217B37}" dt="2025-02-11T19:54:22.380" v="0"/>
          <ac:spMkLst>
            <pc:docMk/>
            <pc:sldMk cId="653287481" sldId="322"/>
            <ac:spMk id="2" creationId="{FBCA9411-3941-75B9-EAB6-41B6BB79696A}"/>
          </ac:spMkLst>
        </pc:spChg>
        <pc:spChg chg="mod">
          <ac:chgData name="Mubeen Qader" userId="02845cfa-49c4-4ac9-b238-225d9bfc499d" providerId="ADAL" clId="{AF42C437-ED4D-46A3-914A-8355CF217B37}" dt="2025-02-11T19:54:22.380" v="0"/>
          <ac:spMkLst>
            <pc:docMk/>
            <pc:sldMk cId="653287481" sldId="322"/>
            <ac:spMk id="3" creationId="{582E0A28-EF57-8161-F440-CBDBDDBFCFD6}"/>
          </ac:spMkLst>
        </pc:spChg>
        <pc:spChg chg="mod">
          <ac:chgData name="Mubeen Qader" userId="02845cfa-49c4-4ac9-b238-225d9bfc499d" providerId="ADAL" clId="{AF42C437-ED4D-46A3-914A-8355CF217B37}" dt="2025-02-11T19:54:22.380" v="0"/>
          <ac:spMkLst>
            <pc:docMk/>
            <pc:sldMk cId="653287481" sldId="322"/>
            <ac:spMk id="4" creationId="{89621E9B-FCB2-2CBE-CCE2-0408367A8C82}"/>
          </ac:spMkLst>
        </pc:spChg>
        <pc:spChg chg="mod">
          <ac:chgData name="Mubeen Qader" userId="02845cfa-49c4-4ac9-b238-225d9bfc499d" providerId="ADAL" clId="{AF42C437-ED4D-46A3-914A-8355CF217B37}" dt="2025-02-11T19:54:22.380" v="0"/>
          <ac:spMkLst>
            <pc:docMk/>
            <pc:sldMk cId="653287481" sldId="322"/>
            <ac:spMk id="5" creationId="{3F9FAB13-84F7-1F0D-EBB3-2EAB992B451D}"/>
          </ac:spMkLst>
        </pc:spChg>
        <pc:spChg chg="mod">
          <ac:chgData name="Mubeen Qader" userId="02845cfa-49c4-4ac9-b238-225d9bfc499d" providerId="ADAL" clId="{AF42C437-ED4D-46A3-914A-8355CF217B37}" dt="2025-02-11T19:54:22.380" v="0"/>
          <ac:spMkLst>
            <pc:docMk/>
            <pc:sldMk cId="653287481" sldId="322"/>
            <ac:spMk id="39" creationId="{7A9F116C-746E-3594-A65D-8888BFACC533}"/>
          </ac:spMkLst>
        </pc:spChg>
        <pc:picChg chg="mod">
          <ac:chgData name="Mubeen Qader" userId="02845cfa-49c4-4ac9-b238-225d9bfc499d" providerId="ADAL" clId="{AF42C437-ED4D-46A3-914A-8355CF217B37}" dt="2025-02-11T19:54:22.380" v="0"/>
          <ac:picMkLst>
            <pc:docMk/>
            <pc:sldMk cId="653287481" sldId="322"/>
            <ac:picMk id="12" creationId="{D751B303-D9D4-01C0-BF2E-E60979E6F2A1}"/>
          </ac:picMkLst>
        </pc:picChg>
      </pc:sldChg>
      <pc:sldChg chg="modSp modNotes">
        <pc:chgData name="Mubeen Qader" userId="02845cfa-49c4-4ac9-b238-225d9bfc499d" providerId="ADAL" clId="{AF42C437-ED4D-46A3-914A-8355CF217B37}" dt="2025-02-11T19:54:22.380" v="0"/>
        <pc:sldMkLst>
          <pc:docMk/>
          <pc:sldMk cId="307527580" sldId="323"/>
        </pc:sldMkLst>
        <pc:spChg chg="mod">
          <ac:chgData name="Mubeen Qader" userId="02845cfa-49c4-4ac9-b238-225d9bfc499d" providerId="ADAL" clId="{AF42C437-ED4D-46A3-914A-8355CF217B37}" dt="2025-02-11T19:54:22.380" v="0"/>
          <ac:spMkLst>
            <pc:docMk/>
            <pc:sldMk cId="307527580" sldId="323"/>
            <ac:spMk id="2" creationId="{9F1D676D-A7A6-724E-2F36-3462AAB8C40B}"/>
          </ac:spMkLst>
        </pc:spChg>
        <pc:spChg chg="mod">
          <ac:chgData name="Mubeen Qader" userId="02845cfa-49c4-4ac9-b238-225d9bfc499d" providerId="ADAL" clId="{AF42C437-ED4D-46A3-914A-8355CF217B37}" dt="2025-02-11T19:54:22.380" v="0"/>
          <ac:spMkLst>
            <pc:docMk/>
            <pc:sldMk cId="307527580" sldId="323"/>
            <ac:spMk id="3" creationId="{68161717-43F9-4EC2-BA79-B8D041F6410E}"/>
          </ac:spMkLst>
        </pc:spChg>
        <pc:spChg chg="mod">
          <ac:chgData name="Mubeen Qader" userId="02845cfa-49c4-4ac9-b238-225d9bfc499d" providerId="ADAL" clId="{AF42C437-ED4D-46A3-914A-8355CF217B37}" dt="2025-02-11T19:54:22.380" v="0"/>
          <ac:spMkLst>
            <pc:docMk/>
            <pc:sldMk cId="307527580" sldId="323"/>
            <ac:spMk id="5" creationId="{915B0054-C960-27A0-EB1B-FA91174B3BFE}"/>
          </ac:spMkLst>
        </pc:spChg>
        <pc:spChg chg="mod">
          <ac:chgData name="Mubeen Qader" userId="02845cfa-49c4-4ac9-b238-225d9bfc499d" providerId="ADAL" clId="{AF42C437-ED4D-46A3-914A-8355CF217B37}" dt="2025-02-11T19:54:22.380" v="0"/>
          <ac:spMkLst>
            <pc:docMk/>
            <pc:sldMk cId="307527580" sldId="323"/>
            <ac:spMk id="11" creationId="{A9AF5AC1-4598-A5E8-0289-D1DCBCB936E7}"/>
          </ac:spMkLst>
        </pc:spChg>
        <pc:spChg chg="mod">
          <ac:chgData name="Mubeen Qader" userId="02845cfa-49c4-4ac9-b238-225d9bfc499d" providerId="ADAL" clId="{AF42C437-ED4D-46A3-914A-8355CF217B37}" dt="2025-02-11T19:54:22.380" v="0"/>
          <ac:spMkLst>
            <pc:docMk/>
            <pc:sldMk cId="307527580" sldId="323"/>
            <ac:spMk id="34" creationId="{41B52375-D2B7-9E47-7B62-5EDBC3DFA4CB}"/>
          </ac:spMkLst>
        </pc:spChg>
        <pc:spChg chg="mod">
          <ac:chgData name="Mubeen Qader" userId="02845cfa-49c4-4ac9-b238-225d9bfc499d" providerId="ADAL" clId="{AF42C437-ED4D-46A3-914A-8355CF217B37}" dt="2025-02-11T19:54:22.380" v="0"/>
          <ac:spMkLst>
            <pc:docMk/>
            <pc:sldMk cId="307527580" sldId="323"/>
            <ac:spMk id="39" creationId="{3762AD9B-B64D-8CFB-BDEB-C5788AC3E8DF}"/>
          </ac:spMkLst>
        </pc:spChg>
        <pc:spChg chg="mod">
          <ac:chgData name="Mubeen Qader" userId="02845cfa-49c4-4ac9-b238-225d9bfc499d" providerId="ADAL" clId="{AF42C437-ED4D-46A3-914A-8355CF217B37}" dt="2025-02-11T19:54:22.380" v="0"/>
          <ac:spMkLst>
            <pc:docMk/>
            <pc:sldMk cId="307527580" sldId="323"/>
            <ac:spMk id="44" creationId="{D2A1914D-E4FE-F381-7771-B34C33CD1B10}"/>
          </ac:spMkLst>
        </pc:spChg>
        <pc:picChg chg="mod">
          <ac:chgData name="Mubeen Qader" userId="02845cfa-49c4-4ac9-b238-225d9bfc499d" providerId="ADAL" clId="{AF42C437-ED4D-46A3-914A-8355CF217B37}" dt="2025-02-11T19:54:22.380" v="0"/>
          <ac:picMkLst>
            <pc:docMk/>
            <pc:sldMk cId="307527580" sldId="323"/>
            <ac:picMk id="12" creationId="{9058F15C-564E-5CD2-806F-692BF5F14D33}"/>
          </ac:picMkLst>
        </pc:picChg>
      </pc:sldChg>
      <pc:sldChg chg="modSp modNotes">
        <pc:chgData name="Mubeen Qader" userId="02845cfa-49c4-4ac9-b238-225d9bfc499d" providerId="ADAL" clId="{AF42C437-ED4D-46A3-914A-8355CF217B37}" dt="2025-02-11T19:54:22.380" v="0"/>
        <pc:sldMkLst>
          <pc:docMk/>
          <pc:sldMk cId="3365736884" sldId="324"/>
        </pc:sldMkLst>
        <pc:spChg chg="mod">
          <ac:chgData name="Mubeen Qader" userId="02845cfa-49c4-4ac9-b238-225d9bfc499d" providerId="ADAL" clId="{AF42C437-ED4D-46A3-914A-8355CF217B37}" dt="2025-02-11T19:54:22.380" v="0"/>
          <ac:spMkLst>
            <pc:docMk/>
            <pc:sldMk cId="3365736884" sldId="324"/>
            <ac:spMk id="2" creationId="{D4BEDDA7-3E16-CA59-7625-7CDF2E5CC3AC}"/>
          </ac:spMkLst>
        </pc:spChg>
        <pc:spChg chg="mod">
          <ac:chgData name="Mubeen Qader" userId="02845cfa-49c4-4ac9-b238-225d9bfc499d" providerId="ADAL" clId="{AF42C437-ED4D-46A3-914A-8355CF217B37}" dt="2025-02-11T19:54:22.380" v="0"/>
          <ac:spMkLst>
            <pc:docMk/>
            <pc:sldMk cId="3365736884" sldId="324"/>
            <ac:spMk id="3" creationId="{AB3053A3-DE9F-E9B4-61F0-F3AFC55A5307}"/>
          </ac:spMkLst>
        </pc:spChg>
        <pc:spChg chg="mod">
          <ac:chgData name="Mubeen Qader" userId="02845cfa-49c4-4ac9-b238-225d9bfc499d" providerId="ADAL" clId="{AF42C437-ED4D-46A3-914A-8355CF217B37}" dt="2025-02-11T19:54:22.380" v="0"/>
          <ac:spMkLst>
            <pc:docMk/>
            <pc:sldMk cId="3365736884" sldId="324"/>
            <ac:spMk id="4" creationId="{AB915EC7-329B-C369-D3E4-CEC579E5A0B9}"/>
          </ac:spMkLst>
        </pc:spChg>
        <pc:spChg chg="mod">
          <ac:chgData name="Mubeen Qader" userId="02845cfa-49c4-4ac9-b238-225d9bfc499d" providerId="ADAL" clId="{AF42C437-ED4D-46A3-914A-8355CF217B37}" dt="2025-02-11T19:54:22.380" v="0"/>
          <ac:spMkLst>
            <pc:docMk/>
            <pc:sldMk cId="3365736884" sldId="324"/>
            <ac:spMk id="5" creationId="{E7E8ABF4-1577-FD8F-37F9-068898874C4B}"/>
          </ac:spMkLst>
        </pc:spChg>
        <pc:spChg chg="mod">
          <ac:chgData name="Mubeen Qader" userId="02845cfa-49c4-4ac9-b238-225d9bfc499d" providerId="ADAL" clId="{AF42C437-ED4D-46A3-914A-8355CF217B37}" dt="2025-02-11T19:54:22.380" v="0"/>
          <ac:spMkLst>
            <pc:docMk/>
            <pc:sldMk cId="3365736884" sldId="324"/>
            <ac:spMk id="39" creationId="{959CDBE2-606B-5991-5CE0-DDC8AB3607DD}"/>
          </ac:spMkLst>
        </pc:spChg>
        <pc:picChg chg="mod">
          <ac:chgData name="Mubeen Qader" userId="02845cfa-49c4-4ac9-b238-225d9bfc499d" providerId="ADAL" clId="{AF42C437-ED4D-46A3-914A-8355CF217B37}" dt="2025-02-11T19:54:22.380" v="0"/>
          <ac:picMkLst>
            <pc:docMk/>
            <pc:sldMk cId="3365736884" sldId="324"/>
            <ac:picMk id="12" creationId="{67D6C3D9-0773-7912-4E24-199A9FDC73C1}"/>
          </ac:picMkLst>
        </pc:picChg>
      </pc:sldChg>
      <pc:sldChg chg="modSp modNotes">
        <pc:chgData name="Mubeen Qader" userId="02845cfa-49c4-4ac9-b238-225d9bfc499d" providerId="ADAL" clId="{AF42C437-ED4D-46A3-914A-8355CF217B37}" dt="2025-02-11T19:54:22.380" v="0"/>
        <pc:sldMkLst>
          <pc:docMk/>
          <pc:sldMk cId="2610298792" sldId="326"/>
        </pc:sldMkLst>
        <pc:spChg chg="mod">
          <ac:chgData name="Mubeen Qader" userId="02845cfa-49c4-4ac9-b238-225d9bfc499d" providerId="ADAL" clId="{AF42C437-ED4D-46A3-914A-8355CF217B37}" dt="2025-02-11T19:54:22.380" v="0"/>
          <ac:spMkLst>
            <pc:docMk/>
            <pc:sldMk cId="2610298792" sldId="326"/>
            <ac:spMk id="2" creationId="{621A0A2E-B37B-4BC7-F800-90BD2756793D}"/>
          </ac:spMkLst>
        </pc:spChg>
        <pc:spChg chg="mod">
          <ac:chgData name="Mubeen Qader" userId="02845cfa-49c4-4ac9-b238-225d9bfc499d" providerId="ADAL" clId="{AF42C437-ED4D-46A3-914A-8355CF217B37}" dt="2025-02-11T19:54:22.380" v="0"/>
          <ac:spMkLst>
            <pc:docMk/>
            <pc:sldMk cId="2610298792" sldId="326"/>
            <ac:spMk id="3" creationId="{A601E14F-DF13-B2E3-0E09-9DB1A3D49AB3}"/>
          </ac:spMkLst>
        </pc:spChg>
        <pc:spChg chg="mod">
          <ac:chgData name="Mubeen Qader" userId="02845cfa-49c4-4ac9-b238-225d9bfc499d" providerId="ADAL" clId="{AF42C437-ED4D-46A3-914A-8355CF217B37}" dt="2025-02-11T19:54:22.380" v="0"/>
          <ac:spMkLst>
            <pc:docMk/>
            <pc:sldMk cId="2610298792" sldId="326"/>
            <ac:spMk id="5" creationId="{609C81EB-DF8C-D102-7A57-9E7B93795A45}"/>
          </ac:spMkLst>
        </pc:spChg>
        <pc:spChg chg="mod">
          <ac:chgData name="Mubeen Qader" userId="02845cfa-49c4-4ac9-b238-225d9bfc499d" providerId="ADAL" clId="{AF42C437-ED4D-46A3-914A-8355CF217B37}" dt="2025-02-11T19:54:22.380" v="0"/>
          <ac:spMkLst>
            <pc:docMk/>
            <pc:sldMk cId="2610298792" sldId="326"/>
            <ac:spMk id="9" creationId="{A4F99E30-2229-6E65-A0F0-D14788DF10A2}"/>
          </ac:spMkLst>
        </pc:spChg>
      </pc:sldChg>
      <pc:sldMasterChg chg="modSp modSldLayout">
        <pc:chgData name="Mubeen Qader" userId="02845cfa-49c4-4ac9-b238-225d9bfc499d" providerId="ADAL" clId="{AF42C437-ED4D-46A3-914A-8355CF217B37}" dt="2025-02-11T19:54:22.380" v="0"/>
        <pc:sldMasterMkLst>
          <pc:docMk/>
          <pc:sldMasterMk cId="0" sldId="2147483648"/>
        </pc:sldMasterMkLst>
        <pc:spChg chg="mod">
          <ac:chgData name="Mubeen Qader" userId="02845cfa-49c4-4ac9-b238-225d9bfc499d" providerId="ADAL" clId="{AF42C437-ED4D-46A3-914A-8355CF217B37}" dt="2025-02-11T19:54:22.380" v="0"/>
          <ac:spMkLst>
            <pc:docMk/>
            <pc:sldMasterMk cId="0" sldId="2147483648"/>
            <ac:spMk id="2" creationId="{00000000-0000-0000-0000-000000000000}"/>
          </ac:spMkLst>
        </pc:spChg>
        <pc:spChg chg="mod">
          <ac:chgData name="Mubeen Qader" userId="02845cfa-49c4-4ac9-b238-225d9bfc499d" providerId="ADAL" clId="{AF42C437-ED4D-46A3-914A-8355CF217B37}" dt="2025-02-11T19:54:22.380" v="0"/>
          <ac:spMkLst>
            <pc:docMk/>
            <pc:sldMasterMk cId="0" sldId="2147483648"/>
            <ac:spMk id="3" creationId="{00000000-0000-0000-0000-000000000000}"/>
          </ac:spMkLst>
        </pc:spChg>
        <pc:spChg chg="mod">
          <ac:chgData name="Mubeen Qader" userId="02845cfa-49c4-4ac9-b238-225d9bfc499d" providerId="ADAL" clId="{AF42C437-ED4D-46A3-914A-8355CF217B37}" dt="2025-02-11T19:54:22.380" v="0"/>
          <ac:spMkLst>
            <pc:docMk/>
            <pc:sldMasterMk cId="0" sldId="2147483648"/>
            <ac:spMk id="4" creationId="{00000000-0000-0000-0000-000000000000}"/>
          </ac:spMkLst>
        </pc:spChg>
        <pc:spChg chg="mod">
          <ac:chgData name="Mubeen Qader" userId="02845cfa-49c4-4ac9-b238-225d9bfc499d" providerId="ADAL" clId="{AF42C437-ED4D-46A3-914A-8355CF217B37}" dt="2025-02-11T19:54:22.380" v="0"/>
          <ac:spMkLst>
            <pc:docMk/>
            <pc:sldMasterMk cId="0" sldId="2147483648"/>
            <ac:spMk id="5" creationId="{00000000-0000-0000-0000-000000000000}"/>
          </ac:spMkLst>
        </pc:spChg>
        <pc:spChg chg="mod">
          <ac:chgData name="Mubeen Qader" userId="02845cfa-49c4-4ac9-b238-225d9bfc499d" providerId="ADAL" clId="{AF42C437-ED4D-46A3-914A-8355CF217B37}" dt="2025-02-11T19:54:22.380" v="0"/>
          <ac:spMkLst>
            <pc:docMk/>
            <pc:sldMasterMk cId="0" sldId="2147483648"/>
            <ac:spMk id="6" creationId="{00000000-0000-0000-0000-000000000000}"/>
          </ac:spMkLst>
        </pc:spChg>
        <pc:sldLayoutChg chg="modSp">
          <pc:chgData name="Mubeen Qader" userId="02845cfa-49c4-4ac9-b238-225d9bfc499d" providerId="ADAL" clId="{AF42C437-ED4D-46A3-914A-8355CF217B37}" dt="2025-02-11T19:54:22.380" v="0"/>
          <pc:sldLayoutMkLst>
            <pc:docMk/>
            <pc:sldMasterMk cId="0" sldId="2147483648"/>
            <pc:sldLayoutMk cId="0" sldId="2147483649"/>
          </pc:sldLayoutMkLst>
          <pc:spChg chg="mod">
            <ac:chgData name="Mubeen Qader" userId="02845cfa-49c4-4ac9-b238-225d9bfc499d" providerId="ADAL" clId="{AF42C437-ED4D-46A3-914A-8355CF217B37}" dt="2025-02-11T19:54:22.380" v="0"/>
            <ac:spMkLst>
              <pc:docMk/>
              <pc:sldMasterMk cId="0" sldId="2147483648"/>
              <pc:sldLayoutMk cId="0" sldId="2147483649"/>
              <ac:spMk id="2" creationId="{00000000-0000-0000-0000-000000000000}"/>
            </ac:spMkLst>
          </pc:spChg>
          <pc:spChg chg="mod">
            <ac:chgData name="Mubeen Qader" userId="02845cfa-49c4-4ac9-b238-225d9bfc499d" providerId="ADAL" clId="{AF42C437-ED4D-46A3-914A-8355CF217B37}" dt="2025-02-11T19:54:22.380" v="0"/>
            <ac:spMkLst>
              <pc:docMk/>
              <pc:sldMasterMk cId="0" sldId="2147483648"/>
              <pc:sldLayoutMk cId="0" sldId="2147483649"/>
              <ac:spMk id="3" creationId="{00000000-0000-0000-0000-000000000000}"/>
            </ac:spMkLst>
          </pc:spChg>
        </pc:sldLayoutChg>
        <pc:sldLayoutChg chg="modSp">
          <pc:chgData name="Mubeen Qader" userId="02845cfa-49c4-4ac9-b238-225d9bfc499d" providerId="ADAL" clId="{AF42C437-ED4D-46A3-914A-8355CF217B37}" dt="2025-02-11T19:54:22.380" v="0"/>
          <pc:sldLayoutMkLst>
            <pc:docMk/>
            <pc:sldMasterMk cId="0" sldId="2147483648"/>
            <pc:sldLayoutMk cId="0" sldId="2147483651"/>
          </pc:sldLayoutMkLst>
          <pc:spChg chg="mod">
            <ac:chgData name="Mubeen Qader" userId="02845cfa-49c4-4ac9-b238-225d9bfc499d" providerId="ADAL" clId="{AF42C437-ED4D-46A3-914A-8355CF217B37}" dt="2025-02-11T19:54:22.380" v="0"/>
            <ac:spMkLst>
              <pc:docMk/>
              <pc:sldMasterMk cId="0" sldId="2147483648"/>
              <pc:sldLayoutMk cId="0" sldId="2147483651"/>
              <ac:spMk id="2" creationId="{00000000-0000-0000-0000-000000000000}"/>
            </ac:spMkLst>
          </pc:spChg>
          <pc:spChg chg="mod">
            <ac:chgData name="Mubeen Qader" userId="02845cfa-49c4-4ac9-b238-225d9bfc499d" providerId="ADAL" clId="{AF42C437-ED4D-46A3-914A-8355CF217B37}" dt="2025-02-11T19:54:22.380" v="0"/>
            <ac:spMkLst>
              <pc:docMk/>
              <pc:sldMasterMk cId="0" sldId="2147483648"/>
              <pc:sldLayoutMk cId="0" sldId="2147483651"/>
              <ac:spMk id="3" creationId="{00000000-0000-0000-0000-000000000000}"/>
            </ac:spMkLst>
          </pc:spChg>
        </pc:sldLayoutChg>
        <pc:sldLayoutChg chg="modSp">
          <pc:chgData name="Mubeen Qader" userId="02845cfa-49c4-4ac9-b238-225d9bfc499d" providerId="ADAL" clId="{AF42C437-ED4D-46A3-914A-8355CF217B37}" dt="2025-02-11T19:54:22.380" v="0"/>
          <pc:sldLayoutMkLst>
            <pc:docMk/>
            <pc:sldMasterMk cId="0" sldId="2147483648"/>
            <pc:sldLayoutMk cId="0" sldId="2147483652"/>
          </pc:sldLayoutMkLst>
          <pc:spChg chg="mod">
            <ac:chgData name="Mubeen Qader" userId="02845cfa-49c4-4ac9-b238-225d9bfc499d" providerId="ADAL" clId="{AF42C437-ED4D-46A3-914A-8355CF217B37}" dt="2025-02-11T19:54:22.380" v="0"/>
            <ac:spMkLst>
              <pc:docMk/>
              <pc:sldMasterMk cId="0" sldId="2147483648"/>
              <pc:sldLayoutMk cId="0" sldId="2147483652"/>
              <ac:spMk id="3" creationId="{00000000-0000-0000-0000-000000000000}"/>
            </ac:spMkLst>
          </pc:spChg>
          <pc:spChg chg="mod">
            <ac:chgData name="Mubeen Qader" userId="02845cfa-49c4-4ac9-b238-225d9bfc499d" providerId="ADAL" clId="{AF42C437-ED4D-46A3-914A-8355CF217B37}" dt="2025-02-11T19:54:22.380" v="0"/>
            <ac:spMkLst>
              <pc:docMk/>
              <pc:sldMasterMk cId="0" sldId="2147483648"/>
              <pc:sldLayoutMk cId="0" sldId="2147483652"/>
              <ac:spMk id="4" creationId="{00000000-0000-0000-0000-000000000000}"/>
            </ac:spMkLst>
          </pc:spChg>
        </pc:sldLayoutChg>
        <pc:sldLayoutChg chg="modSp">
          <pc:chgData name="Mubeen Qader" userId="02845cfa-49c4-4ac9-b238-225d9bfc499d" providerId="ADAL" clId="{AF42C437-ED4D-46A3-914A-8355CF217B37}" dt="2025-02-11T19:54:22.380" v="0"/>
          <pc:sldLayoutMkLst>
            <pc:docMk/>
            <pc:sldMasterMk cId="0" sldId="2147483648"/>
            <pc:sldLayoutMk cId="0" sldId="2147483653"/>
          </pc:sldLayoutMkLst>
          <pc:spChg chg="mod">
            <ac:chgData name="Mubeen Qader" userId="02845cfa-49c4-4ac9-b238-225d9bfc499d" providerId="ADAL" clId="{AF42C437-ED4D-46A3-914A-8355CF217B37}" dt="2025-02-11T19:54:22.380" v="0"/>
            <ac:spMkLst>
              <pc:docMk/>
              <pc:sldMasterMk cId="0" sldId="2147483648"/>
              <pc:sldLayoutMk cId="0" sldId="2147483653"/>
              <ac:spMk id="3" creationId="{00000000-0000-0000-0000-000000000000}"/>
            </ac:spMkLst>
          </pc:spChg>
          <pc:spChg chg="mod">
            <ac:chgData name="Mubeen Qader" userId="02845cfa-49c4-4ac9-b238-225d9bfc499d" providerId="ADAL" clId="{AF42C437-ED4D-46A3-914A-8355CF217B37}" dt="2025-02-11T19:54:22.380" v="0"/>
            <ac:spMkLst>
              <pc:docMk/>
              <pc:sldMasterMk cId="0" sldId="2147483648"/>
              <pc:sldLayoutMk cId="0" sldId="2147483653"/>
              <ac:spMk id="4" creationId="{00000000-0000-0000-0000-000000000000}"/>
            </ac:spMkLst>
          </pc:spChg>
          <pc:spChg chg="mod">
            <ac:chgData name="Mubeen Qader" userId="02845cfa-49c4-4ac9-b238-225d9bfc499d" providerId="ADAL" clId="{AF42C437-ED4D-46A3-914A-8355CF217B37}" dt="2025-02-11T19:54:22.380" v="0"/>
            <ac:spMkLst>
              <pc:docMk/>
              <pc:sldMasterMk cId="0" sldId="2147483648"/>
              <pc:sldLayoutMk cId="0" sldId="2147483653"/>
              <ac:spMk id="5" creationId="{00000000-0000-0000-0000-000000000000}"/>
            </ac:spMkLst>
          </pc:spChg>
          <pc:spChg chg="mod">
            <ac:chgData name="Mubeen Qader" userId="02845cfa-49c4-4ac9-b238-225d9bfc499d" providerId="ADAL" clId="{AF42C437-ED4D-46A3-914A-8355CF217B37}" dt="2025-02-11T19:54:22.380" v="0"/>
            <ac:spMkLst>
              <pc:docMk/>
              <pc:sldMasterMk cId="0" sldId="2147483648"/>
              <pc:sldLayoutMk cId="0" sldId="2147483653"/>
              <ac:spMk id="6" creationId="{00000000-0000-0000-0000-000000000000}"/>
            </ac:spMkLst>
          </pc:spChg>
        </pc:sldLayoutChg>
        <pc:sldLayoutChg chg="modSp">
          <pc:chgData name="Mubeen Qader" userId="02845cfa-49c4-4ac9-b238-225d9bfc499d" providerId="ADAL" clId="{AF42C437-ED4D-46A3-914A-8355CF217B37}" dt="2025-02-11T19:54:22.380" v="0"/>
          <pc:sldLayoutMkLst>
            <pc:docMk/>
            <pc:sldMasterMk cId="0" sldId="2147483648"/>
            <pc:sldLayoutMk cId="0" sldId="2147483656"/>
          </pc:sldLayoutMkLst>
          <pc:spChg chg="mod">
            <ac:chgData name="Mubeen Qader" userId="02845cfa-49c4-4ac9-b238-225d9bfc499d" providerId="ADAL" clId="{AF42C437-ED4D-46A3-914A-8355CF217B37}" dt="2025-02-11T19:54:22.380" v="0"/>
            <ac:spMkLst>
              <pc:docMk/>
              <pc:sldMasterMk cId="0" sldId="2147483648"/>
              <pc:sldLayoutMk cId="0" sldId="2147483656"/>
              <ac:spMk id="2" creationId="{00000000-0000-0000-0000-000000000000}"/>
            </ac:spMkLst>
          </pc:spChg>
          <pc:spChg chg="mod">
            <ac:chgData name="Mubeen Qader" userId="02845cfa-49c4-4ac9-b238-225d9bfc499d" providerId="ADAL" clId="{AF42C437-ED4D-46A3-914A-8355CF217B37}" dt="2025-02-11T19:54:22.380" v="0"/>
            <ac:spMkLst>
              <pc:docMk/>
              <pc:sldMasterMk cId="0" sldId="2147483648"/>
              <pc:sldLayoutMk cId="0" sldId="2147483656"/>
              <ac:spMk id="3" creationId="{00000000-0000-0000-0000-000000000000}"/>
            </ac:spMkLst>
          </pc:spChg>
          <pc:spChg chg="mod">
            <ac:chgData name="Mubeen Qader" userId="02845cfa-49c4-4ac9-b238-225d9bfc499d" providerId="ADAL" clId="{AF42C437-ED4D-46A3-914A-8355CF217B37}" dt="2025-02-11T19:54:22.380" v="0"/>
            <ac:spMkLst>
              <pc:docMk/>
              <pc:sldMasterMk cId="0" sldId="2147483648"/>
              <pc:sldLayoutMk cId="0" sldId="2147483656"/>
              <ac:spMk id="4" creationId="{00000000-0000-0000-0000-000000000000}"/>
            </ac:spMkLst>
          </pc:spChg>
        </pc:sldLayoutChg>
        <pc:sldLayoutChg chg="modSp">
          <pc:chgData name="Mubeen Qader" userId="02845cfa-49c4-4ac9-b238-225d9bfc499d" providerId="ADAL" clId="{AF42C437-ED4D-46A3-914A-8355CF217B37}" dt="2025-02-11T19:54:22.380" v="0"/>
          <pc:sldLayoutMkLst>
            <pc:docMk/>
            <pc:sldMasterMk cId="0" sldId="2147483648"/>
            <pc:sldLayoutMk cId="0" sldId="2147483657"/>
          </pc:sldLayoutMkLst>
          <pc:spChg chg="mod">
            <ac:chgData name="Mubeen Qader" userId="02845cfa-49c4-4ac9-b238-225d9bfc499d" providerId="ADAL" clId="{AF42C437-ED4D-46A3-914A-8355CF217B37}" dt="2025-02-11T19:54:22.380" v="0"/>
            <ac:spMkLst>
              <pc:docMk/>
              <pc:sldMasterMk cId="0" sldId="2147483648"/>
              <pc:sldLayoutMk cId="0" sldId="2147483657"/>
              <ac:spMk id="2" creationId="{00000000-0000-0000-0000-000000000000}"/>
            </ac:spMkLst>
          </pc:spChg>
          <pc:spChg chg="mod">
            <ac:chgData name="Mubeen Qader" userId="02845cfa-49c4-4ac9-b238-225d9bfc499d" providerId="ADAL" clId="{AF42C437-ED4D-46A3-914A-8355CF217B37}" dt="2025-02-11T19:54:22.380" v="0"/>
            <ac:spMkLst>
              <pc:docMk/>
              <pc:sldMasterMk cId="0" sldId="2147483648"/>
              <pc:sldLayoutMk cId="0" sldId="2147483657"/>
              <ac:spMk id="3" creationId="{00000000-0000-0000-0000-000000000000}"/>
            </ac:spMkLst>
          </pc:spChg>
          <pc:spChg chg="mod">
            <ac:chgData name="Mubeen Qader" userId="02845cfa-49c4-4ac9-b238-225d9bfc499d" providerId="ADAL" clId="{AF42C437-ED4D-46A3-914A-8355CF217B37}" dt="2025-02-11T19:54:22.380" v="0"/>
            <ac:spMkLst>
              <pc:docMk/>
              <pc:sldMasterMk cId="0" sldId="2147483648"/>
              <pc:sldLayoutMk cId="0" sldId="2147483657"/>
              <ac:spMk id="4" creationId="{00000000-0000-0000-0000-000000000000}"/>
            </ac:spMkLst>
          </pc:spChg>
        </pc:sldLayoutChg>
        <pc:sldLayoutChg chg="modSp">
          <pc:chgData name="Mubeen Qader" userId="02845cfa-49c4-4ac9-b238-225d9bfc499d" providerId="ADAL" clId="{AF42C437-ED4D-46A3-914A-8355CF217B37}" dt="2025-02-11T19:54:22.380" v="0"/>
          <pc:sldLayoutMkLst>
            <pc:docMk/>
            <pc:sldMasterMk cId="0" sldId="2147483648"/>
            <pc:sldLayoutMk cId="0" sldId="2147483659"/>
          </pc:sldLayoutMkLst>
          <pc:spChg chg="mod">
            <ac:chgData name="Mubeen Qader" userId="02845cfa-49c4-4ac9-b238-225d9bfc499d" providerId="ADAL" clId="{AF42C437-ED4D-46A3-914A-8355CF217B37}" dt="2025-02-11T19:54:22.380" v="0"/>
            <ac:spMkLst>
              <pc:docMk/>
              <pc:sldMasterMk cId="0" sldId="2147483648"/>
              <pc:sldLayoutMk cId="0" sldId="2147483659"/>
              <ac:spMk id="2" creationId="{00000000-0000-0000-0000-000000000000}"/>
            </ac:spMkLst>
          </pc:spChg>
          <pc:spChg chg="mod">
            <ac:chgData name="Mubeen Qader" userId="02845cfa-49c4-4ac9-b238-225d9bfc499d" providerId="ADAL" clId="{AF42C437-ED4D-46A3-914A-8355CF217B37}" dt="2025-02-11T19:54:22.380" v="0"/>
            <ac:spMkLst>
              <pc:docMk/>
              <pc:sldMasterMk cId="0" sldId="2147483648"/>
              <pc:sldLayoutMk cId="0" sldId="2147483659"/>
              <ac:spMk id="3" creationId="{00000000-0000-0000-0000-000000000000}"/>
            </ac:spMkLst>
          </pc:spChg>
        </pc:sldLayoutChg>
      </pc:sldMasterChg>
    </pc:docChg>
  </pc:docChgLst>
  <pc:docChgLst>
    <pc:chgData name="Andrea Miller" userId="ece5579d-810e-4c3a-ba92-1142f8acad33" providerId="ADAL" clId="{FA52BF0B-9481-4347-A5BD-555F0EBACF74}"/>
    <pc:docChg chg="undo redo custSel addSld delSld modSld sldOrd">
      <pc:chgData name="Andrea Miller" userId="ece5579d-810e-4c3a-ba92-1142f8acad33" providerId="ADAL" clId="{FA52BF0B-9481-4347-A5BD-555F0EBACF74}" dt="2025-02-12T01:26:56.283" v="2313" actId="1076"/>
      <pc:docMkLst>
        <pc:docMk/>
      </pc:docMkLst>
      <pc:sldChg chg="modSp mod">
        <pc:chgData name="Andrea Miller" userId="ece5579d-810e-4c3a-ba92-1142f8acad33" providerId="ADAL" clId="{FA52BF0B-9481-4347-A5BD-555F0EBACF74}" dt="2025-02-11T17:40:58.063" v="36" actId="1076"/>
        <pc:sldMkLst>
          <pc:docMk/>
          <pc:sldMk cId="541237951" sldId="279"/>
        </pc:sldMkLst>
        <pc:spChg chg="mod">
          <ac:chgData name="Andrea Miller" userId="ece5579d-810e-4c3a-ba92-1142f8acad33" providerId="ADAL" clId="{FA52BF0B-9481-4347-A5BD-555F0EBACF74}" dt="2025-02-11T17:40:58.063" v="36" actId="1076"/>
          <ac:spMkLst>
            <pc:docMk/>
            <pc:sldMk cId="541237951" sldId="279"/>
            <ac:spMk id="8" creationId="{00000000-0000-0000-0000-000000000000}"/>
          </ac:spMkLst>
        </pc:spChg>
        <pc:spChg chg="mod">
          <ac:chgData name="Andrea Miller" userId="ece5579d-810e-4c3a-ba92-1142f8acad33" providerId="ADAL" clId="{FA52BF0B-9481-4347-A5BD-555F0EBACF74}" dt="2025-02-11T17:39:51.031" v="8" actId="1076"/>
          <ac:spMkLst>
            <pc:docMk/>
            <pc:sldMk cId="541237951" sldId="279"/>
            <ac:spMk id="11" creationId="{00000000-0000-0000-0000-000000000000}"/>
          </ac:spMkLst>
        </pc:spChg>
        <pc:spChg chg="mod">
          <ac:chgData name="Andrea Miller" userId="ece5579d-810e-4c3a-ba92-1142f8acad33" providerId="ADAL" clId="{FA52BF0B-9481-4347-A5BD-555F0EBACF74}" dt="2025-02-11T17:39:43.878" v="7" actId="1076"/>
          <ac:spMkLst>
            <pc:docMk/>
            <pc:sldMk cId="541237951" sldId="279"/>
            <ac:spMk id="14" creationId="{00000000-0000-0000-0000-000000000000}"/>
          </ac:spMkLst>
        </pc:spChg>
        <pc:spChg chg="mod">
          <ac:chgData name="Andrea Miller" userId="ece5579d-810e-4c3a-ba92-1142f8acad33" providerId="ADAL" clId="{FA52BF0B-9481-4347-A5BD-555F0EBACF74}" dt="2025-02-11T17:40:13.689" v="17" actId="1076"/>
          <ac:spMkLst>
            <pc:docMk/>
            <pc:sldMk cId="541237951" sldId="279"/>
            <ac:spMk id="17" creationId="{00000000-0000-0000-0000-000000000000}"/>
          </ac:spMkLst>
        </pc:spChg>
        <pc:spChg chg="mod">
          <ac:chgData name="Andrea Miller" userId="ece5579d-810e-4c3a-ba92-1142f8acad33" providerId="ADAL" clId="{FA52BF0B-9481-4347-A5BD-555F0EBACF74}" dt="2025-02-11T17:40:46.063" v="35" actId="6549"/>
          <ac:spMkLst>
            <pc:docMk/>
            <pc:sldMk cId="541237951" sldId="279"/>
            <ac:spMk id="20" creationId="{32DF108F-9E63-962B-25FB-B3C04BD1EE40}"/>
          </ac:spMkLst>
        </pc:spChg>
      </pc:sldChg>
      <pc:sldChg chg="delSp modSp mod">
        <pc:chgData name="Andrea Miller" userId="ece5579d-810e-4c3a-ba92-1142f8acad33" providerId="ADAL" clId="{FA52BF0B-9481-4347-A5BD-555F0EBACF74}" dt="2025-02-11T18:49:18.452" v="1543" actId="20577"/>
        <pc:sldMkLst>
          <pc:docMk/>
          <pc:sldMk cId="1011572806" sldId="299"/>
        </pc:sldMkLst>
        <pc:spChg chg="mod">
          <ac:chgData name="Andrea Miller" userId="ece5579d-810e-4c3a-ba92-1142f8acad33" providerId="ADAL" clId="{FA52BF0B-9481-4347-A5BD-555F0EBACF74}" dt="2025-02-11T18:40:32.473" v="1324" actId="6549"/>
          <ac:spMkLst>
            <pc:docMk/>
            <pc:sldMk cId="1011572806" sldId="299"/>
            <ac:spMk id="5" creationId="{00000000-0000-0000-0000-000000000000}"/>
          </ac:spMkLst>
        </pc:spChg>
        <pc:spChg chg="del mod">
          <ac:chgData name="Andrea Miller" userId="ece5579d-810e-4c3a-ba92-1142f8acad33" providerId="ADAL" clId="{FA52BF0B-9481-4347-A5BD-555F0EBACF74}" dt="2025-02-11T18:47:29.882" v="1516"/>
          <ac:spMkLst>
            <pc:docMk/>
            <pc:sldMk cId="1011572806" sldId="299"/>
            <ac:spMk id="17" creationId="{00000000-0000-0000-0000-000000000000}"/>
          </ac:spMkLst>
        </pc:spChg>
        <pc:spChg chg="del mod">
          <ac:chgData name="Andrea Miller" userId="ece5579d-810e-4c3a-ba92-1142f8acad33" providerId="ADAL" clId="{FA52BF0B-9481-4347-A5BD-555F0EBACF74}" dt="2025-02-11T18:47:29.882" v="1518"/>
          <ac:spMkLst>
            <pc:docMk/>
            <pc:sldMk cId="1011572806" sldId="299"/>
            <ac:spMk id="18" creationId="{00000000-0000-0000-0000-000000000000}"/>
          </ac:spMkLst>
        </pc:spChg>
        <pc:spChg chg="mod">
          <ac:chgData name="Andrea Miller" userId="ece5579d-810e-4c3a-ba92-1142f8acad33" providerId="ADAL" clId="{FA52BF0B-9481-4347-A5BD-555F0EBACF74}" dt="2025-02-11T18:49:18.452" v="1543" actId="20577"/>
          <ac:spMkLst>
            <pc:docMk/>
            <pc:sldMk cId="1011572806" sldId="299"/>
            <ac:spMk id="21" creationId="{3FF75BC7-677A-4804-9B36-99DEF9EB17F4}"/>
          </ac:spMkLst>
        </pc:spChg>
        <pc:spChg chg="del">
          <ac:chgData name="Andrea Miller" userId="ece5579d-810e-4c3a-ba92-1142f8acad33" providerId="ADAL" clId="{FA52BF0B-9481-4347-A5BD-555F0EBACF74}" dt="2025-02-11T18:44:05.120" v="1377" actId="21"/>
          <ac:spMkLst>
            <pc:docMk/>
            <pc:sldMk cId="1011572806" sldId="299"/>
            <ac:spMk id="24" creationId="{7AE02958-2994-4AC4-BB87-7E3D3943434F}"/>
          </ac:spMkLst>
        </pc:spChg>
        <pc:grpChg chg="del">
          <ac:chgData name="Andrea Miller" userId="ece5579d-810e-4c3a-ba92-1142f8acad33" providerId="ADAL" clId="{FA52BF0B-9481-4347-A5BD-555F0EBACF74}" dt="2025-02-11T18:44:02.721" v="1376" actId="21"/>
          <ac:grpSpMkLst>
            <pc:docMk/>
            <pc:sldMk cId="1011572806" sldId="299"/>
            <ac:grpSpMk id="7" creationId="{55730A13-6F4D-6F0D-AAC2-F2748E43A5EF}"/>
          </ac:grpSpMkLst>
        </pc:grpChg>
        <pc:grpChg chg="del">
          <ac:chgData name="Andrea Miller" userId="ece5579d-810e-4c3a-ba92-1142f8acad33" providerId="ADAL" clId="{FA52BF0B-9481-4347-A5BD-555F0EBACF74}" dt="2025-02-11T18:44:00.480" v="1375" actId="21"/>
          <ac:grpSpMkLst>
            <pc:docMk/>
            <pc:sldMk cId="1011572806" sldId="299"/>
            <ac:grpSpMk id="12" creationId="{878A1F7D-29BF-E4B0-373A-67E588FBE571}"/>
          </ac:grpSpMkLst>
        </pc:grpChg>
        <pc:grpChg chg="del">
          <ac:chgData name="Andrea Miller" userId="ece5579d-810e-4c3a-ba92-1142f8acad33" providerId="ADAL" clId="{FA52BF0B-9481-4347-A5BD-555F0EBACF74}" dt="2025-02-11T18:44:07.673" v="1378" actId="21"/>
          <ac:grpSpMkLst>
            <pc:docMk/>
            <pc:sldMk cId="1011572806" sldId="299"/>
            <ac:grpSpMk id="22" creationId="{FEF8FD15-E600-4DAA-B0E7-D5EC443668FE}"/>
          </ac:grpSpMkLst>
        </pc:grpChg>
      </pc:sldChg>
      <pc:sldChg chg="delSp modSp mod">
        <pc:chgData name="Andrea Miller" userId="ece5579d-810e-4c3a-ba92-1142f8acad33" providerId="ADAL" clId="{FA52BF0B-9481-4347-A5BD-555F0EBACF74}" dt="2025-02-11T19:40:54.291" v="2030" actId="14100"/>
        <pc:sldMkLst>
          <pc:docMk/>
          <pc:sldMk cId="2820628273" sldId="300"/>
        </pc:sldMkLst>
        <pc:spChg chg="mod">
          <ac:chgData name="Andrea Miller" userId="ece5579d-810e-4c3a-ba92-1142f8acad33" providerId="ADAL" clId="{FA52BF0B-9481-4347-A5BD-555F0EBACF74}" dt="2025-02-11T19:31:06.225" v="1991" actId="6549"/>
          <ac:spMkLst>
            <pc:docMk/>
            <pc:sldMk cId="2820628273" sldId="300"/>
            <ac:spMk id="5" creationId="{00000000-0000-0000-0000-000000000000}"/>
          </ac:spMkLst>
        </pc:spChg>
        <pc:spChg chg="mod">
          <ac:chgData name="Andrea Miller" userId="ece5579d-810e-4c3a-ba92-1142f8acad33" providerId="ADAL" clId="{FA52BF0B-9481-4347-A5BD-555F0EBACF74}" dt="2025-02-11T19:40:51.481" v="2029" actId="14100"/>
          <ac:spMkLst>
            <pc:docMk/>
            <pc:sldMk cId="2820628273" sldId="300"/>
            <ac:spMk id="6" creationId="{00000000-0000-0000-0000-000000000000}"/>
          </ac:spMkLst>
        </pc:spChg>
        <pc:spChg chg="del">
          <ac:chgData name="Andrea Miller" userId="ece5579d-810e-4c3a-ba92-1142f8acad33" providerId="ADAL" clId="{FA52BF0B-9481-4347-A5BD-555F0EBACF74}" dt="2025-02-11T19:36:15.891" v="2005" actId="21"/>
          <ac:spMkLst>
            <pc:docMk/>
            <pc:sldMk cId="2820628273" sldId="300"/>
            <ac:spMk id="7" creationId="{00000000-0000-0000-0000-000000000000}"/>
          </ac:spMkLst>
        </pc:spChg>
        <pc:spChg chg="mod">
          <ac:chgData name="Andrea Miller" userId="ece5579d-810e-4c3a-ba92-1142f8acad33" providerId="ADAL" clId="{FA52BF0B-9481-4347-A5BD-555F0EBACF74}" dt="2025-02-11T19:40:54.291" v="2030" actId="14100"/>
          <ac:spMkLst>
            <pc:docMk/>
            <pc:sldMk cId="2820628273" sldId="300"/>
            <ac:spMk id="17" creationId="{00000000-0000-0000-0000-000000000000}"/>
          </ac:spMkLst>
        </pc:spChg>
        <pc:spChg chg="del">
          <ac:chgData name="Andrea Miller" userId="ece5579d-810e-4c3a-ba92-1142f8acad33" providerId="ADAL" clId="{FA52BF0B-9481-4347-A5BD-555F0EBACF74}" dt="2025-02-11T19:39:29.975" v="2013" actId="21"/>
          <ac:spMkLst>
            <pc:docMk/>
            <pc:sldMk cId="2820628273" sldId="300"/>
            <ac:spMk id="18" creationId="{00000000-0000-0000-0000-000000000000}"/>
          </ac:spMkLst>
        </pc:spChg>
        <pc:spChg chg="del">
          <ac:chgData name="Andrea Miller" userId="ece5579d-810e-4c3a-ba92-1142f8acad33" providerId="ADAL" clId="{FA52BF0B-9481-4347-A5BD-555F0EBACF74}" dt="2025-02-11T19:39:32.740" v="2014" actId="21"/>
          <ac:spMkLst>
            <pc:docMk/>
            <pc:sldMk cId="2820628273" sldId="300"/>
            <ac:spMk id="19" creationId="{00000000-0000-0000-0000-000000000000}"/>
          </ac:spMkLst>
        </pc:spChg>
        <pc:spChg chg="del mod">
          <ac:chgData name="Andrea Miller" userId="ece5579d-810e-4c3a-ba92-1142f8acad33" providerId="ADAL" clId="{FA52BF0B-9481-4347-A5BD-555F0EBACF74}" dt="2025-02-11T19:39:48.402" v="2019" actId="21"/>
          <ac:spMkLst>
            <pc:docMk/>
            <pc:sldMk cId="2820628273" sldId="300"/>
            <ac:spMk id="24" creationId="{157005D2-C4FA-44E6-E3AF-D21690EFDCD4}"/>
          </ac:spMkLst>
        </pc:spChg>
        <pc:spChg chg="del">
          <ac:chgData name="Andrea Miller" userId="ece5579d-810e-4c3a-ba92-1142f8acad33" providerId="ADAL" clId="{FA52BF0B-9481-4347-A5BD-555F0EBACF74}" dt="2025-02-11T19:39:59.588" v="2021" actId="21"/>
          <ac:spMkLst>
            <pc:docMk/>
            <pc:sldMk cId="2820628273" sldId="300"/>
            <ac:spMk id="25" creationId="{F6965ED0-57FF-7D00-DA79-4B072DA2BE72}"/>
          </ac:spMkLst>
        </pc:spChg>
        <pc:spChg chg="del">
          <ac:chgData name="Andrea Miller" userId="ece5579d-810e-4c3a-ba92-1142f8acad33" providerId="ADAL" clId="{FA52BF0B-9481-4347-A5BD-555F0EBACF74}" dt="2025-02-11T19:40:04.189" v="2022" actId="21"/>
          <ac:spMkLst>
            <pc:docMk/>
            <pc:sldMk cId="2820628273" sldId="300"/>
            <ac:spMk id="30" creationId="{3C134541-33EE-37BE-B4DD-07EAC7F5F3B0}"/>
          </ac:spMkLst>
        </pc:spChg>
        <pc:grpChg chg="del mod">
          <ac:chgData name="Andrea Miller" userId="ece5579d-810e-4c3a-ba92-1142f8acad33" providerId="ADAL" clId="{FA52BF0B-9481-4347-A5BD-555F0EBACF74}" dt="2025-02-11T19:40:36.653" v="2026" actId="21"/>
          <ac:grpSpMkLst>
            <pc:docMk/>
            <pc:sldMk cId="2820628273" sldId="300"/>
            <ac:grpSpMk id="3" creationId="{00000000-0000-0000-0000-000000000000}"/>
          </ac:grpSpMkLst>
        </pc:grpChg>
        <pc:grpChg chg="del">
          <ac:chgData name="Andrea Miller" userId="ece5579d-810e-4c3a-ba92-1142f8acad33" providerId="ADAL" clId="{FA52BF0B-9481-4347-A5BD-555F0EBACF74}" dt="2025-02-11T19:38:19.086" v="2009" actId="21"/>
          <ac:grpSpMkLst>
            <pc:docMk/>
            <pc:sldMk cId="2820628273" sldId="300"/>
            <ac:grpSpMk id="20" creationId="{01527BD2-68B3-10DA-A4EB-B0EBD036C03A}"/>
          </ac:grpSpMkLst>
        </pc:grpChg>
        <pc:grpChg chg="del">
          <ac:chgData name="Andrea Miller" userId="ece5579d-810e-4c3a-ba92-1142f8acad33" providerId="ADAL" clId="{FA52BF0B-9481-4347-A5BD-555F0EBACF74}" dt="2025-02-11T19:38:16.526" v="2008" actId="21"/>
          <ac:grpSpMkLst>
            <pc:docMk/>
            <pc:sldMk cId="2820628273" sldId="300"/>
            <ac:grpSpMk id="22" creationId="{65C49EEA-0D84-DDF4-D7CF-75007AE1D2BE}"/>
          </ac:grpSpMkLst>
        </pc:grpChg>
        <pc:grpChg chg="del">
          <ac:chgData name="Andrea Miller" userId="ece5579d-810e-4c3a-ba92-1142f8acad33" providerId="ADAL" clId="{FA52BF0B-9481-4347-A5BD-555F0EBACF74}" dt="2025-02-11T19:38:21.830" v="2010" actId="21"/>
          <ac:grpSpMkLst>
            <pc:docMk/>
            <pc:sldMk cId="2820628273" sldId="300"/>
            <ac:grpSpMk id="28" creationId="{C686693B-E0D3-D021-484C-E0D3E64C5A08}"/>
          </ac:grpSpMkLst>
        </pc:grpChg>
      </pc:sldChg>
      <pc:sldChg chg="modSp mod ord">
        <pc:chgData name="Andrea Miller" userId="ece5579d-810e-4c3a-ba92-1142f8acad33" providerId="ADAL" clId="{FA52BF0B-9481-4347-A5BD-555F0EBACF74}" dt="2025-02-11T18:50:59.078" v="1592" actId="20577"/>
        <pc:sldMkLst>
          <pc:docMk/>
          <pc:sldMk cId="2521879245" sldId="301"/>
        </pc:sldMkLst>
        <pc:spChg chg="mod">
          <ac:chgData name="Andrea Miller" userId="ece5579d-810e-4c3a-ba92-1142f8acad33" providerId="ADAL" clId="{FA52BF0B-9481-4347-A5BD-555F0EBACF74}" dt="2025-02-11T18:50:59.078" v="1592" actId="20577"/>
          <ac:spMkLst>
            <pc:docMk/>
            <pc:sldMk cId="2521879245" sldId="301"/>
            <ac:spMk id="9" creationId="{76FB6CD0-F5A7-50DF-3B88-70C595F7F1C6}"/>
          </ac:spMkLst>
        </pc:spChg>
      </pc:sldChg>
      <pc:sldChg chg="addSp delSp modSp mod modNotesTx">
        <pc:chgData name="Andrea Miller" userId="ece5579d-810e-4c3a-ba92-1142f8acad33" providerId="ADAL" clId="{FA52BF0B-9481-4347-A5BD-555F0EBACF74}" dt="2025-02-12T01:26:56.283" v="2313" actId="1076"/>
        <pc:sldMkLst>
          <pc:docMk/>
          <pc:sldMk cId="676811427" sldId="302"/>
        </pc:sldMkLst>
        <pc:spChg chg="mod">
          <ac:chgData name="Andrea Miller" userId="ece5579d-810e-4c3a-ba92-1142f8acad33" providerId="ADAL" clId="{FA52BF0B-9481-4347-A5BD-555F0EBACF74}" dt="2025-02-12T01:17:46.976" v="2043" actId="6549"/>
          <ac:spMkLst>
            <pc:docMk/>
            <pc:sldMk cId="676811427" sldId="302"/>
            <ac:spMk id="5" creationId="{00000000-0000-0000-0000-000000000000}"/>
          </ac:spMkLst>
        </pc:spChg>
        <pc:spChg chg="add mod">
          <ac:chgData name="Andrea Miller" userId="ece5579d-810e-4c3a-ba92-1142f8acad33" providerId="ADAL" clId="{FA52BF0B-9481-4347-A5BD-555F0EBACF74}" dt="2025-02-12T01:26:56.283" v="2313" actId="1076"/>
          <ac:spMkLst>
            <pc:docMk/>
            <pc:sldMk cId="676811427" sldId="302"/>
            <ac:spMk id="7" creationId="{8A4EFB17-AF5F-07FC-412C-B03372972E5E}"/>
          </ac:spMkLst>
        </pc:spChg>
        <pc:spChg chg="mod">
          <ac:chgData name="Andrea Miller" userId="ece5579d-810e-4c3a-ba92-1142f8acad33" providerId="ADAL" clId="{FA52BF0B-9481-4347-A5BD-555F0EBACF74}" dt="2025-02-12T01:20:48.235" v="2248" actId="6549"/>
          <ac:spMkLst>
            <pc:docMk/>
            <pc:sldMk cId="676811427" sldId="302"/>
            <ac:spMk id="17" creationId="{00000000-0000-0000-0000-000000000000}"/>
          </ac:spMkLst>
        </pc:spChg>
        <pc:spChg chg="add del mod">
          <ac:chgData name="Andrea Miller" userId="ece5579d-810e-4c3a-ba92-1142f8acad33" providerId="ADAL" clId="{FA52BF0B-9481-4347-A5BD-555F0EBACF74}" dt="2025-02-11T19:03:36.643" v="1897" actId="21"/>
          <ac:spMkLst>
            <pc:docMk/>
            <pc:sldMk cId="676811427" sldId="302"/>
            <ac:spMk id="18" creationId="{00000000-0000-0000-0000-000000000000}"/>
          </ac:spMkLst>
        </pc:spChg>
        <pc:spChg chg="del">
          <ac:chgData name="Andrea Miller" userId="ece5579d-810e-4c3a-ba92-1142f8acad33" providerId="ADAL" clId="{FA52BF0B-9481-4347-A5BD-555F0EBACF74}" dt="2025-02-11T18:58:17.904" v="1721" actId="21"/>
          <ac:spMkLst>
            <pc:docMk/>
            <pc:sldMk cId="676811427" sldId="302"/>
            <ac:spMk id="19" creationId="{00000000-0000-0000-0000-000000000000}"/>
          </ac:spMkLst>
        </pc:spChg>
        <pc:spChg chg="del">
          <ac:chgData name="Andrea Miller" userId="ece5579d-810e-4c3a-ba92-1142f8acad33" providerId="ADAL" clId="{FA52BF0B-9481-4347-A5BD-555F0EBACF74}" dt="2025-02-11T19:03:27.124" v="1896" actId="21"/>
          <ac:spMkLst>
            <pc:docMk/>
            <pc:sldMk cId="676811427" sldId="302"/>
            <ac:spMk id="22" creationId="{DFEF07A5-ADDA-2E0A-13B9-808C56C3DC0E}"/>
          </ac:spMkLst>
        </pc:spChg>
        <pc:spChg chg="del">
          <ac:chgData name="Andrea Miller" userId="ece5579d-810e-4c3a-ba92-1142f8acad33" providerId="ADAL" clId="{FA52BF0B-9481-4347-A5BD-555F0EBACF74}" dt="2025-02-12T01:20:20.594" v="2235" actId="21"/>
          <ac:spMkLst>
            <pc:docMk/>
            <pc:sldMk cId="676811427" sldId="302"/>
            <ac:spMk id="25" creationId="{BB2125F5-46C1-92B2-2B85-96586970A60C}"/>
          </ac:spMkLst>
        </pc:spChg>
        <pc:spChg chg="del">
          <ac:chgData name="Andrea Miller" userId="ece5579d-810e-4c3a-ba92-1142f8acad33" providerId="ADAL" clId="{FA52BF0B-9481-4347-A5BD-555F0EBACF74}" dt="2025-02-11T18:57:59.083" v="1716" actId="21"/>
          <ac:spMkLst>
            <pc:docMk/>
            <pc:sldMk cId="676811427" sldId="302"/>
            <ac:spMk id="26" creationId="{4D0083E1-5FAD-E747-B368-EBD847075E68}"/>
          </ac:spMkLst>
        </pc:spChg>
        <pc:spChg chg="del topLvl">
          <ac:chgData name="Andrea Miller" userId="ece5579d-810e-4c3a-ba92-1142f8acad33" providerId="ADAL" clId="{FA52BF0B-9481-4347-A5BD-555F0EBACF74}" dt="2025-02-11T18:57:52.293" v="1714" actId="478"/>
          <ac:spMkLst>
            <pc:docMk/>
            <pc:sldMk cId="676811427" sldId="302"/>
            <ac:spMk id="33" creationId="{A23E31B0-A619-E7EF-51E2-437BFEC8074C}"/>
          </ac:spMkLst>
        </pc:spChg>
        <pc:spChg chg="del">
          <ac:chgData name="Andrea Miller" userId="ece5579d-810e-4c3a-ba92-1142f8acad33" providerId="ADAL" clId="{FA52BF0B-9481-4347-A5BD-555F0EBACF74}" dt="2025-02-11T18:58:14.499" v="1720" actId="21"/>
          <ac:spMkLst>
            <pc:docMk/>
            <pc:sldMk cId="676811427" sldId="302"/>
            <ac:spMk id="35" creationId="{1BE7DA8D-A1A2-BFC7-0D3D-40C3E6A30910}"/>
          </ac:spMkLst>
        </pc:spChg>
        <pc:spChg chg="del">
          <ac:chgData name="Andrea Miller" userId="ece5579d-810e-4c3a-ba92-1142f8acad33" providerId="ADAL" clId="{FA52BF0B-9481-4347-A5BD-555F0EBACF74}" dt="2025-02-11T18:58:21.113" v="1722" actId="21"/>
          <ac:spMkLst>
            <pc:docMk/>
            <pc:sldMk cId="676811427" sldId="302"/>
            <ac:spMk id="36" creationId="{66F46EE5-5D20-1D8A-881D-1F2D602C814D}"/>
          </ac:spMkLst>
        </pc:spChg>
        <pc:spChg chg="mod">
          <ac:chgData name="Andrea Miller" userId="ece5579d-810e-4c3a-ba92-1142f8acad33" providerId="ADAL" clId="{FA52BF0B-9481-4347-A5BD-555F0EBACF74}" dt="2025-02-12T01:20:11.018" v="2234" actId="20577"/>
          <ac:spMkLst>
            <pc:docMk/>
            <pc:sldMk cId="676811427" sldId="302"/>
            <ac:spMk id="37" creationId="{81D03F6B-079C-416C-AC53-3D14D50CB977}"/>
          </ac:spMkLst>
        </pc:spChg>
        <pc:grpChg chg="del">
          <ac:chgData name="Andrea Miller" userId="ece5579d-810e-4c3a-ba92-1142f8acad33" providerId="ADAL" clId="{FA52BF0B-9481-4347-A5BD-555F0EBACF74}" dt="2025-02-11T18:58:07.941" v="1719" actId="21"/>
          <ac:grpSpMkLst>
            <pc:docMk/>
            <pc:sldMk cId="676811427" sldId="302"/>
            <ac:grpSpMk id="20" creationId="{951BE855-90C2-70DD-B987-867C6B16F8F5}"/>
          </ac:grpSpMkLst>
        </pc:grpChg>
        <pc:grpChg chg="del">
          <ac:chgData name="Andrea Miller" userId="ece5579d-810e-4c3a-ba92-1142f8acad33" providerId="ADAL" clId="{FA52BF0B-9481-4347-A5BD-555F0EBACF74}" dt="2025-02-11T18:58:01.581" v="1717" actId="21"/>
          <ac:grpSpMkLst>
            <pc:docMk/>
            <pc:sldMk cId="676811427" sldId="302"/>
            <ac:grpSpMk id="23" creationId="{86D49352-6687-B253-0DC1-AC4599BB53D6}"/>
          </ac:grpSpMkLst>
        </pc:grpChg>
        <pc:grpChg chg="del">
          <ac:chgData name="Andrea Miller" userId="ece5579d-810e-4c3a-ba92-1142f8acad33" providerId="ADAL" clId="{FA52BF0B-9481-4347-A5BD-555F0EBACF74}" dt="2025-02-11T18:58:05.771" v="1718" actId="21"/>
          <ac:grpSpMkLst>
            <pc:docMk/>
            <pc:sldMk cId="676811427" sldId="302"/>
            <ac:grpSpMk id="27" creationId="{2E1FB4BA-5406-B86D-6785-65F4832CA52E}"/>
          </ac:grpSpMkLst>
        </pc:grpChg>
        <pc:grpChg chg="del">
          <ac:chgData name="Andrea Miller" userId="ece5579d-810e-4c3a-ba92-1142f8acad33" providerId="ADAL" clId="{FA52BF0B-9481-4347-A5BD-555F0EBACF74}" dt="2025-02-11T18:57:55.694" v="1715" actId="21"/>
          <ac:grpSpMkLst>
            <pc:docMk/>
            <pc:sldMk cId="676811427" sldId="302"/>
            <ac:grpSpMk id="29" creationId="{8C5433D5-62B7-B14F-96B7-DA187A806973}"/>
          </ac:grpSpMkLst>
        </pc:grpChg>
        <pc:grpChg chg="del">
          <ac:chgData name="Andrea Miller" userId="ece5579d-810e-4c3a-ba92-1142f8acad33" providerId="ADAL" clId="{FA52BF0B-9481-4347-A5BD-555F0EBACF74}" dt="2025-02-11T18:57:52.293" v="1714" actId="478"/>
          <ac:grpSpMkLst>
            <pc:docMk/>
            <pc:sldMk cId="676811427" sldId="302"/>
            <ac:grpSpMk id="32" creationId="{EE2C4635-DC96-6953-37CE-9DA3294BAB0D}"/>
          </ac:grpSpMkLst>
        </pc:grpChg>
      </pc:sldChg>
      <pc:sldChg chg="delSp modSp mod modNotesTx">
        <pc:chgData name="Andrea Miller" userId="ece5579d-810e-4c3a-ba92-1142f8acad33" providerId="ADAL" clId="{FA52BF0B-9481-4347-A5BD-555F0EBACF74}" dt="2025-02-11T19:28:58.532" v="1956" actId="1076"/>
        <pc:sldMkLst>
          <pc:docMk/>
          <pc:sldMk cId="3406238484" sldId="320"/>
        </pc:sldMkLst>
        <pc:spChg chg="mod">
          <ac:chgData name="Andrea Miller" userId="ece5579d-810e-4c3a-ba92-1142f8acad33" providerId="ADAL" clId="{FA52BF0B-9481-4347-A5BD-555F0EBACF74}" dt="2025-02-11T19:28:58.532" v="1956" actId="1076"/>
          <ac:spMkLst>
            <pc:docMk/>
            <pc:sldMk cId="3406238484" sldId="320"/>
            <ac:spMk id="3" creationId="{C7245B4D-B57C-79D2-D074-23E566622A40}"/>
          </ac:spMkLst>
        </pc:spChg>
        <pc:spChg chg="mod">
          <ac:chgData name="Andrea Miller" userId="ece5579d-810e-4c3a-ba92-1142f8acad33" providerId="ADAL" clId="{FA52BF0B-9481-4347-A5BD-555F0EBACF74}" dt="2025-02-11T18:10:48.683" v="428" actId="20577"/>
          <ac:spMkLst>
            <pc:docMk/>
            <pc:sldMk cId="3406238484" sldId="320"/>
            <ac:spMk id="5" creationId="{00000000-0000-0000-0000-000000000000}"/>
          </ac:spMkLst>
        </pc:spChg>
        <pc:spChg chg="del">
          <ac:chgData name="Andrea Miller" userId="ece5579d-810e-4c3a-ba92-1142f8acad33" providerId="ADAL" clId="{FA52BF0B-9481-4347-A5BD-555F0EBACF74}" dt="2025-02-11T17:46:55.129" v="130" actId="478"/>
          <ac:spMkLst>
            <pc:docMk/>
            <pc:sldMk cId="3406238484" sldId="320"/>
            <ac:spMk id="8" creationId="{79B336FB-E7E8-0B8B-CDDC-9FD2EE8D8032}"/>
          </ac:spMkLst>
        </pc:spChg>
        <pc:spChg chg="del mod">
          <ac:chgData name="Andrea Miller" userId="ece5579d-810e-4c3a-ba92-1142f8acad33" providerId="ADAL" clId="{FA52BF0B-9481-4347-A5BD-555F0EBACF74}" dt="2025-02-11T18:11:05.812" v="429" actId="21"/>
          <ac:spMkLst>
            <pc:docMk/>
            <pc:sldMk cId="3406238484" sldId="320"/>
            <ac:spMk id="11" creationId="{F073460B-6557-2F59-DA60-C222B272D5D2}"/>
          </ac:spMkLst>
        </pc:spChg>
        <pc:spChg chg="mod">
          <ac:chgData name="Andrea Miller" userId="ece5579d-810e-4c3a-ba92-1142f8acad33" providerId="ADAL" clId="{FA52BF0B-9481-4347-A5BD-555F0EBACF74}" dt="2025-02-11T17:46:56.713" v="132" actId="6549"/>
          <ac:spMkLst>
            <pc:docMk/>
            <pc:sldMk cId="3406238484" sldId="320"/>
            <ac:spMk id="34" creationId="{65111C88-BC1C-44CC-86AB-2F9F35F2F6AB}"/>
          </ac:spMkLst>
        </pc:spChg>
        <pc:spChg chg="del mod">
          <ac:chgData name="Andrea Miller" userId="ece5579d-810e-4c3a-ba92-1142f8acad33" providerId="ADAL" clId="{FA52BF0B-9481-4347-A5BD-555F0EBACF74}" dt="2025-02-11T17:49:54.131" v="168" actId="21"/>
          <ac:spMkLst>
            <pc:docMk/>
            <pc:sldMk cId="3406238484" sldId="320"/>
            <ac:spMk id="35" creationId="{2858E113-D4ED-4308-B46A-96B81D760D56}"/>
          </ac:spMkLst>
        </pc:spChg>
        <pc:spChg chg="del">
          <ac:chgData name="Andrea Miller" userId="ece5579d-810e-4c3a-ba92-1142f8acad33" providerId="ADAL" clId="{FA52BF0B-9481-4347-A5BD-555F0EBACF74}" dt="2025-02-11T17:44:16.258" v="38" actId="21"/>
          <ac:spMkLst>
            <pc:docMk/>
            <pc:sldMk cId="3406238484" sldId="320"/>
            <ac:spMk id="36" creationId="{D52E1F55-00BD-4F34-B6BC-259774F46DCE}"/>
          </ac:spMkLst>
        </pc:spChg>
        <pc:spChg chg="mod">
          <ac:chgData name="Andrea Miller" userId="ece5579d-810e-4c3a-ba92-1142f8acad33" providerId="ADAL" clId="{FA52BF0B-9481-4347-A5BD-555F0EBACF74}" dt="2025-02-11T17:45:10.351" v="41" actId="6549"/>
          <ac:spMkLst>
            <pc:docMk/>
            <pc:sldMk cId="3406238484" sldId="320"/>
            <ac:spMk id="39" creationId="{57C4EA8A-8907-4FF3-88AA-B8C42FBE6FC8}"/>
          </ac:spMkLst>
        </pc:spChg>
        <pc:spChg chg="mod">
          <ac:chgData name="Andrea Miller" userId="ece5579d-810e-4c3a-ba92-1142f8acad33" providerId="ADAL" clId="{FA52BF0B-9481-4347-A5BD-555F0EBACF74}" dt="2025-02-11T18:13:35.922" v="442" actId="948"/>
          <ac:spMkLst>
            <pc:docMk/>
            <pc:sldMk cId="3406238484" sldId="320"/>
            <ac:spMk id="44" creationId="{414FD72D-8EEA-4F8D-B184-895DAA3F7402}"/>
          </ac:spMkLst>
        </pc:spChg>
        <pc:grpChg chg="del">
          <ac:chgData name="Andrea Miller" userId="ece5579d-810e-4c3a-ba92-1142f8acad33" providerId="ADAL" clId="{FA52BF0B-9481-4347-A5BD-555F0EBACF74}" dt="2025-02-11T17:46:55.971" v="131" actId="478"/>
          <ac:grpSpMkLst>
            <pc:docMk/>
            <pc:sldMk cId="3406238484" sldId="320"/>
            <ac:grpSpMk id="6" creationId="{8B33B88B-4423-B931-BF9E-94DBF53075E6}"/>
          </ac:grpSpMkLst>
        </pc:grpChg>
        <pc:grpChg chg="del">
          <ac:chgData name="Andrea Miller" userId="ece5579d-810e-4c3a-ba92-1142f8acad33" providerId="ADAL" clId="{FA52BF0B-9481-4347-A5BD-555F0EBACF74}" dt="2025-02-11T17:47:00.205" v="133" actId="478"/>
          <ac:grpSpMkLst>
            <pc:docMk/>
            <pc:sldMk cId="3406238484" sldId="320"/>
            <ac:grpSpMk id="32" creationId="{A27A86AC-0076-460E-AEFD-C43D8E66EA6C}"/>
          </ac:grpSpMkLst>
        </pc:grpChg>
        <pc:grpChg chg="del">
          <ac:chgData name="Andrea Miller" userId="ece5579d-810e-4c3a-ba92-1142f8acad33" providerId="ADAL" clId="{FA52BF0B-9481-4347-A5BD-555F0EBACF74}" dt="2025-02-11T17:45:11.478" v="42" actId="478"/>
          <ac:grpSpMkLst>
            <pc:docMk/>
            <pc:sldMk cId="3406238484" sldId="320"/>
            <ac:grpSpMk id="37" creationId="{C1091EAD-DE19-4108-A9CE-1E31EC356605}"/>
          </ac:grpSpMkLst>
        </pc:grpChg>
        <pc:picChg chg="mod">
          <ac:chgData name="Andrea Miller" userId="ece5579d-810e-4c3a-ba92-1142f8acad33" providerId="ADAL" clId="{FA52BF0B-9481-4347-A5BD-555F0EBACF74}" dt="2025-02-11T18:12:17.329" v="433" actId="14100"/>
          <ac:picMkLst>
            <pc:docMk/>
            <pc:sldMk cId="3406238484" sldId="320"/>
            <ac:picMk id="12" creationId="{8D2B5BD3-A6A2-48BC-A83D-DB620239DEEC}"/>
          </ac:picMkLst>
        </pc:picChg>
      </pc:sldChg>
      <pc:sldChg chg="addSp delSp modSp add mod modNotesTx">
        <pc:chgData name="Andrea Miller" userId="ece5579d-810e-4c3a-ba92-1142f8acad33" providerId="ADAL" clId="{FA52BF0B-9481-4347-A5BD-555F0EBACF74}" dt="2025-02-11T19:29:26.497" v="1959" actId="1076"/>
        <pc:sldMkLst>
          <pc:docMk/>
          <pc:sldMk cId="3234994933" sldId="321"/>
        </pc:sldMkLst>
        <pc:spChg chg="add mod">
          <ac:chgData name="Andrea Miller" userId="ece5579d-810e-4c3a-ba92-1142f8acad33" providerId="ADAL" clId="{FA52BF0B-9481-4347-A5BD-555F0EBACF74}" dt="2025-02-11T18:07:41.750" v="395" actId="12"/>
          <ac:spMkLst>
            <pc:docMk/>
            <pc:sldMk cId="3234994933" sldId="321"/>
            <ac:spMk id="3" creationId="{9AF22E74-C501-2437-1F34-1C4026A2B3E4}"/>
          </ac:spMkLst>
        </pc:spChg>
        <pc:spChg chg="mod">
          <ac:chgData name="Andrea Miller" userId="ece5579d-810e-4c3a-ba92-1142f8acad33" providerId="ADAL" clId="{FA52BF0B-9481-4347-A5BD-555F0EBACF74}" dt="2025-02-11T19:29:26.497" v="1959" actId="1076"/>
          <ac:spMkLst>
            <pc:docMk/>
            <pc:sldMk cId="3234994933" sldId="321"/>
            <ac:spMk id="4" creationId="{196C6CF3-EB0E-A6B9-C175-4EEB1DA715AA}"/>
          </ac:spMkLst>
        </pc:spChg>
        <pc:spChg chg="mod">
          <ac:chgData name="Andrea Miller" userId="ece5579d-810e-4c3a-ba92-1142f8acad33" providerId="ADAL" clId="{FA52BF0B-9481-4347-A5BD-555F0EBACF74}" dt="2025-02-11T17:54:12.816" v="211" actId="20577"/>
          <ac:spMkLst>
            <pc:docMk/>
            <pc:sldMk cId="3234994933" sldId="321"/>
            <ac:spMk id="5" creationId="{9D16EDB2-1B56-E3CC-ECE0-D7BD56CD543C}"/>
          </ac:spMkLst>
        </pc:spChg>
        <pc:spChg chg="del">
          <ac:chgData name="Andrea Miller" userId="ece5579d-810e-4c3a-ba92-1142f8acad33" providerId="ADAL" clId="{FA52BF0B-9481-4347-A5BD-555F0EBACF74}" dt="2025-02-11T18:06:16.191" v="380" actId="21"/>
          <ac:spMkLst>
            <pc:docMk/>
            <pc:sldMk cId="3234994933" sldId="321"/>
            <ac:spMk id="8" creationId="{0A39831C-9731-0B67-92F7-7273503BC310}"/>
          </ac:spMkLst>
        </pc:spChg>
        <pc:spChg chg="del">
          <ac:chgData name="Andrea Miller" userId="ece5579d-810e-4c3a-ba92-1142f8acad33" providerId="ADAL" clId="{FA52BF0B-9481-4347-A5BD-555F0EBACF74}" dt="2025-02-11T17:54:49.705" v="218" actId="21"/>
          <ac:spMkLst>
            <pc:docMk/>
            <pc:sldMk cId="3234994933" sldId="321"/>
            <ac:spMk id="11" creationId="{C79017C3-89FE-8455-3F54-30075EC99D14}"/>
          </ac:spMkLst>
        </pc:spChg>
        <pc:spChg chg="del">
          <ac:chgData name="Andrea Miller" userId="ece5579d-810e-4c3a-ba92-1142f8acad33" providerId="ADAL" clId="{FA52BF0B-9481-4347-A5BD-555F0EBACF74}" dt="2025-02-11T18:06:25.916" v="381" actId="21"/>
          <ac:spMkLst>
            <pc:docMk/>
            <pc:sldMk cId="3234994933" sldId="321"/>
            <ac:spMk id="34" creationId="{454DED70-87CC-B2C3-916A-099DA6722CC1}"/>
          </ac:spMkLst>
        </pc:spChg>
        <pc:spChg chg="mod">
          <ac:chgData name="Andrea Miller" userId="ece5579d-810e-4c3a-ba92-1142f8acad33" providerId="ADAL" clId="{FA52BF0B-9481-4347-A5BD-555F0EBACF74}" dt="2025-02-11T18:08:01.537" v="397" actId="14100"/>
          <ac:spMkLst>
            <pc:docMk/>
            <pc:sldMk cId="3234994933" sldId="321"/>
            <ac:spMk id="35" creationId="{49068165-84B3-CDC2-5F1C-B3A7104FD19D}"/>
          </ac:spMkLst>
        </pc:spChg>
        <pc:spChg chg="add del mod">
          <ac:chgData name="Andrea Miller" userId="ece5579d-810e-4c3a-ba92-1142f8acad33" providerId="ADAL" clId="{FA52BF0B-9481-4347-A5BD-555F0EBACF74}" dt="2025-02-11T18:05:28.091" v="362" actId="21"/>
          <ac:spMkLst>
            <pc:docMk/>
            <pc:sldMk cId="3234994933" sldId="321"/>
            <ac:spMk id="36" creationId="{7880A135-3DF8-AF72-4CCE-041D2314EA43}"/>
          </ac:spMkLst>
        </pc:spChg>
        <pc:spChg chg="del mod">
          <ac:chgData name="Andrea Miller" userId="ece5579d-810e-4c3a-ba92-1142f8acad33" providerId="ADAL" clId="{FA52BF0B-9481-4347-A5BD-555F0EBACF74}" dt="2025-02-11T17:54:24.060" v="216" actId="478"/>
          <ac:spMkLst>
            <pc:docMk/>
            <pc:sldMk cId="3234994933" sldId="321"/>
            <ac:spMk id="39" creationId="{EE94E0F7-4C88-5851-6807-6CB5E120E4E7}"/>
          </ac:spMkLst>
        </pc:spChg>
        <pc:spChg chg="del">
          <ac:chgData name="Andrea Miller" userId="ece5579d-810e-4c3a-ba92-1142f8acad33" providerId="ADAL" clId="{FA52BF0B-9481-4347-A5BD-555F0EBACF74}" dt="2025-02-11T18:04:00.368" v="350" actId="21"/>
          <ac:spMkLst>
            <pc:docMk/>
            <pc:sldMk cId="3234994933" sldId="321"/>
            <ac:spMk id="44" creationId="{1C2225BD-670B-53AC-79ED-4E32FB1D39A3}"/>
          </ac:spMkLst>
        </pc:spChg>
        <pc:grpChg chg="del">
          <ac:chgData name="Andrea Miller" userId="ece5579d-810e-4c3a-ba92-1142f8acad33" providerId="ADAL" clId="{FA52BF0B-9481-4347-A5BD-555F0EBACF74}" dt="2025-02-11T17:54:19.282" v="212" actId="478"/>
          <ac:grpSpMkLst>
            <pc:docMk/>
            <pc:sldMk cId="3234994933" sldId="321"/>
            <ac:grpSpMk id="6" creationId="{96DD3C5A-E9B1-2C5D-C800-29FB1EF6C1B5}"/>
          </ac:grpSpMkLst>
        </pc:grpChg>
        <pc:grpChg chg="del">
          <ac:chgData name="Andrea Miller" userId="ece5579d-810e-4c3a-ba92-1142f8acad33" providerId="ADAL" clId="{FA52BF0B-9481-4347-A5BD-555F0EBACF74}" dt="2025-02-11T17:54:20.649" v="213" actId="478"/>
          <ac:grpSpMkLst>
            <pc:docMk/>
            <pc:sldMk cId="3234994933" sldId="321"/>
            <ac:grpSpMk id="32" creationId="{6EE835B9-D174-039B-C59D-286B47F6C229}"/>
          </ac:grpSpMkLst>
        </pc:grpChg>
        <pc:grpChg chg="del">
          <ac:chgData name="Andrea Miller" userId="ece5579d-810e-4c3a-ba92-1142f8acad33" providerId="ADAL" clId="{FA52BF0B-9481-4347-A5BD-555F0EBACF74}" dt="2025-02-11T17:54:24.962" v="217" actId="478"/>
          <ac:grpSpMkLst>
            <pc:docMk/>
            <pc:sldMk cId="3234994933" sldId="321"/>
            <ac:grpSpMk id="37" creationId="{C6855665-539E-07ED-8077-15A686AA3C9F}"/>
          </ac:grpSpMkLst>
        </pc:grpChg>
      </pc:sldChg>
      <pc:sldChg chg="addSp delSp modSp add mod modNotesTx">
        <pc:chgData name="Andrea Miller" userId="ece5579d-810e-4c3a-ba92-1142f8acad33" providerId="ADAL" clId="{FA52BF0B-9481-4347-A5BD-555F0EBACF74}" dt="2025-02-12T01:13:37.311" v="2032" actId="6549"/>
        <pc:sldMkLst>
          <pc:docMk/>
          <pc:sldMk cId="653287481" sldId="322"/>
        </pc:sldMkLst>
        <pc:spChg chg="add mod">
          <ac:chgData name="Andrea Miller" userId="ece5579d-810e-4c3a-ba92-1142f8acad33" providerId="ADAL" clId="{FA52BF0B-9481-4347-A5BD-555F0EBACF74}" dt="2025-02-12T01:13:37.311" v="2032" actId="6549"/>
          <ac:spMkLst>
            <pc:docMk/>
            <pc:sldMk cId="653287481" sldId="322"/>
            <ac:spMk id="3" creationId="{582E0A28-EF57-8161-F440-CBDBDDBFCFD6}"/>
          </ac:spMkLst>
        </pc:spChg>
        <pc:spChg chg="add del mod">
          <ac:chgData name="Andrea Miller" userId="ece5579d-810e-4c3a-ba92-1142f8acad33" providerId="ADAL" clId="{FA52BF0B-9481-4347-A5BD-555F0EBACF74}" dt="2025-02-11T18:27:22.882" v="817" actId="21"/>
          <ac:spMkLst>
            <pc:docMk/>
            <pc:sldMk cId="653287481" sldId="322"/>
            <ac:spMk id="4" creationId="{0B4D24DD-F1E4-5D97-FB5C-725310A96A28}"/>
          </ac:spMkLst>
        </pc:spChg>
        <pc:spChg chg="mod">
          <ac:chgData name="Andrea Miller" userId="ece5579d-810e-4c3a-ba92-1142f8acad33" providerId="ADAL" clId="{FA52BF0B-9481-4347-A5BD-555F0EBACF74}" dt="2025-02-11T19:29:44.157" v="1960" actId="1076"/>
          <ac:spMkLst>
            <pc:docMk/>
            <pc:sldMk cId="653287481" sldId="322"/>
            <ac:spMk id="4" creationId="{89621E9B-FCB2-2CBE-CCE2-0408367A8C82}"/>
          </ac:spMkLst>
        </pc:spChg>
        <pc:spChg chg="mod">
          <ac:chgData name="Andrea Miller" userId="ece5579d-810e-4c3a-ba92-1142f8acad33" providerId="ADAL" clId="{FA52BF0B-9481-4347-A5BD-555F0EBACF74}" dt="2025-02-11T18:20:17.664" v="569" actId="20577"/>
          <ac:spMkLst>
            <pc:docMk/>
            <pc:sldMk cId="653287481" sldId="322"/>
            <ac:spMk id="5" creationId="{3F9FAB13-84F7-1F0D-EBB3-2EAB992B451D}"/>
          </ac:spMkLst>
        </pc:spChg>
        <pc:spChg chg="del mod">
          <ac:chgData name="Andrea Miller" userId="ece5579d-810e-4c3a-ba92-1142f8acad33" providerId="ADAL" clId="{FA52BF0B-9481-4347-A5BD-555F0EBACF74}" dt="2025-02-11T18:04:45.078" v="353" actId="478"/>
          <ac:spMkLst>
            <pc:docMk/>
            <pc:sldMk cId="653287481" sldId="322"/>
            <ac:spMk id="8" creationId="{906F27B5-E1FC-9F56-53B5-B0ECED0150BF}"/>
          </ac:spMkLst>
        </pc:spChg>
        <pc:spChg chg="del">
          <ac:chgData name="Andrea Miller" userId="ece5579d-810e-4c3a-ba92-1142f8acad33" providerId="ADAL" clId="{FA52BF0B-9481-4347-A5BD-555F0EBACF74}" dt="2025-02-11T18:09:43.364" v="408" actId="21"/>
          <ac:spMkLst>
            <pc:docMk/>
            <pc:sldMk cId="653287481" sldId="322"/>
            <ac:spMk id="11" creationId="{4E63627A-679C-0E4E-8598-E54BD3AFD4A8}"/>
          </ac:spMkLst>
        </pc:spChg>
        <pc:spChg chg="del mod">
          <ac:chgData name="Andrea Miller" userId="ece5579d-810e-4c3a-ba92-1142f8acad33" providerId="ADAL" clId="{FA52BF0B-9481-4347-A5BD-555F0EBACF74}" dt="2025-02-11T18:04:55.039" v="357" actId="478"/>
          <ac:spMkLst>
            <pc:docMk/>
            <pc:sldMk cId="653287481" sldId="322"/>
            <ac:spMk id="34" creationId="{C8DE013B-A050-0A2A-C272-BB2AA137A45B}"/>
          </ac:spMkLst>
        </pc:spChg>
        <pc:spChg chg="del">
          <ac:chgData name="Andrea Miller" userId="ece5579d-810e-4c3a-ba92-1142f8acad33" providerId="ADAL" clId="{FA52BF0B-9481-4347-A5BD-555F0EBACF74}" dt="2025-02-11T18:09:46.638" v="409" actId="21"/>
          <ac:spMkLst>
            <pc:docMk/>
            <pc:sldMk cId="653287481" sldId="322"/>
            <ac:spMk id="35" creationId="{67DEEB75-4A11-F153-F061-D36ADB0B5C30}"/>
          </ac:spMkLst>
        </pc:spChg>
        <pc:spChg chg="del">
          <ac:chgData name="Andrea Miller" userId="ece5579d-810e-4c3a-ba92-1142f8acad33" providerId="ADAL" clId="{FA52BF0B-9481-4347-A5BD-555F0EBACF74}" dt="2025-02-11T18:05:57.473" v="377" actId="21"/>
          <ac:spMkLst>
            <pc:docMk/>
            <pc:sldMk cId="653287481" sldId="322"/>
            <ac:spMk id="36" creationId="{DEF9CD0D-BA88-E52A-875C-58852CAEBA48}"/>
          </ac:spMkLst>
        </pc:spChg>
        <pc:spChg chg="mod">
          <ac:chgData name="Andrea Miller" userId="ece5579d-810e-4c3a-ba92-1142f8acad33" providerId="ADAL" clId="{FA52BF0B-9481-4347-A5BD-555F0EBACF74}" dt="2025-02-11T18:04:57.186" v="359" actId="6549"/>
          <ac:spMkLst>
            <pc:docMk/>
            <pc:sldMk cId="653287481" sldId="322"/>
            <ac:spMk id="39" creationId="{7A9F116C-746E-3594-A65D-8888BFACC533}"/>
          </ac:spMkLst>
        </pc:spChg>
        <pc:spChg chg="del">
          <ac:chgData name="Andrea Miller" userId="ece5579d-810e-4c3a-ba92-1142f8acad33" providerId="ADAL" clId="{FA52BF0B-9481-4347-A5BD-555F0EBACF74}" dt="2025-02-11T18:05:17.547" v="361" actId="21"/>
          <ac:spMkLst>
            <pc:docMk/>
            <pc:sldMk cId="653287481" sldId="322"/>
            <ac:spMk id="44" creationId="{87D04F1B-9235-055F-429E-BE0DC7278597}"/>
          </ac:spMkLst>
        </pc:spChg>
        <pc:grpChg chg="del">
          <ac:chgData name="Andrea Miller" userId="ece5579d-810e-4c3a-ba92-1142f8acad33" providerId="ADAL" clId="{FA52BF0B-9481-4347-A5BD-555F0EBACF74}" dt="2025-02-11T18:04:45.809" v="354" actId="478"/>
          <ac:grpSpMkLst>
            <pc:docMk/>
            <pc:sldMk cId="653287481" sldId="322"/>
            <ac:grpSpMk id="6" creationId="{3D192407-1B56-36BF-33D1-F4D7EE1D080C}"/>
          </ac:grpSpMkLst>
        </pc:grpChg>
        <pc:grpChg chg="del">
          <ac:chgData name="Andrea Miller" userId="ece5579d-810e-4c3a-ba92-1142f8acad33" providerId="ADAL" clId="{FA52BF0B-9481-4347-A5BD-555F0EBACF74}" dt="2025-02-11T18:04:56.224" v="358" actId="478"/>
          <ac:grpSpMkLst>
            <pc:docMk/>
            <pc:sldMk cId="653287481" sldId="322"/>
            <ac:grpSpMk id="32" creationId="{B0873C9B-522C-337D-5DEE-708623086503}"/>
          </ac:grpSpMkLst>
        </pc:grpChg>
        <pc:grpChg chg="del">
          <ac:chgData name="Andrea Miller" userId="ece5579d-810e-4c3a-ba92-1142f8acad33" providerId="ADAL" clId="{FA52BF0B-9481-4347-A5BD-555F0EBACF74}" dt="2025-02-11T18:05:02.583" v="360" actId="21"/>
          <ac:grpSpMkLst>
            <pc:docMk/>
            <pc:sldMk cId="653287481" sldId="322"/>
            <ac:grpSpMk id="37" creationId="{2BA53DDC-1C7C-5906-5FD8-B3FCBFD08567}"/>
          </ac:grpSpMkLst>
        </pc:grpChg>
      </pc:sldChg>
      <pc:sldChg chg="modSp add mod modNotesTx">
        <pc:chgData name="Andrea Miller" userId="ece5579d-810e-4c3a-ba92-1142f8acad33" providerId="ADAL" clId="{FA52BF0B-9481-4347-A5BD-555F0EBACF74}" dt="2025-02-11T19:29:13.052" v="1957" actId="1076"/>
        <pc:sldMkLst>
          <pc:docMk/>
          <pc:sldMk cId="307527580" sldId="323"/>
        </pc:sldMkLst>
        <pc:spChg chg="mod">
          <ac:chgData name="Andrea Miller" userId="ece5579d-810e-4c3a-ba92-1142f8acad33" providerId="ADAL" clId="{FA52BF0B-9481-4347-A5BD-555F0EBACF74}" dt="2025-02-11T19:29:13.052" v="1957" actId="1076"/>
          <ac:spMkLst>
            <pc:docMk/>
            <pc:sldMk cId="307527580" sldId="323"/>
            <ac:spMk id="3" creationId="{68161717-43F9-4EC2-BA79-B8D041F6410E}"/>
          </ac:spMkLst>
        </pc:spChg>
      </pc:sldChg>
      <pc:sldChg chg="modSp add mod modNotesTx">
        <pc:chgData name="Andrea Miller" userId="ece5579d-810e-4c3a-ba92-1142f8acad33" providerId="ADAL" clId="{FA52BF0B-9481-4347-A5BD-555F0EBACF74}" dt="2025-02-11T19:30:34.668" v="1961" actId="1076"/>
        <pc:sldMkLst>
          <pc:docMk/>
          <pc:sldMk cId="3365736884" sldId="324"/>
        </pc:sldMkLst>
        <pc:spChg chg="mod">
          <ac:chgData name="Andrea Miller" userId="ece5579d-810e-4c3a-ba92-1142f8acad33" providerId="ADAL" clId="{FA52BF0B-9481-4347-A5BD-555F0EBACF74}" dt="2025-02-11T18:39:43.623" v="1323" actId="20577"/>
          <ac:spMkLst>
            <pc:docMk/>
            <pc:sldMk cId="3365736884" sldId="324"/>
            <ac:spMk id="3" creationId="{AB3053A3-DE9F-E9B4-61F0-F3AFC55A5307}"/>
          </ac:spMkLst>
        </pc:spChg>
        <pc:spChg chg="mod">
          <ac:chgData name="Andrea Miller" userId="ece5579d-810e-4c3a-ba92-1142f8acad33" providerId="ADAL" clId="{FA52BF0B-9481-4347-A5BD-555F0EBACF74}" dt="2025-02-11T19:30:34.668" v="1961" actId="1076"/>
          <ac:spMkLst>
            <pc:docMk/>
            <pc:sldMk cId="3365736884" sldId="324"/>
            <ac:spMk id="4" creationId="{AB915EC7-329B-C369-D3E4-CEC579E5A0B9}"/>
          </ac:spMkLst>
        </pc:spChg>
      </pc:sldChg>
      <pc:sldChg chg="add del">
        <pc:chgData name="Andrea Miller" userId="ece5579d-810e-4c3a-ba92-1142f8acad33" providerId="ADAL" clId="{FA52BF0B-9481-4347-A5BD-555F0EBACF74}" dt="2025-02-11T19:41:03.516" v="2031" actId="2696"/>
        <pc:sldMkLst>
          <pc:docMk/>
          <pc:sldMk cId="972753940" sldId="325"/>
        </pc:sldMkLst>
      </pc:sldChg>
      <pc:sldChg chg="delSp modSp mod">
        <pc:chgData name="Andrea Miller" userId="ece5579d-810e-4c3a-ba92-1142f8acad33" providerId="ADAL" clId="{FA52BF0B-9481-4347-A5BD-555F0EBACF74}" dt="2025-02-11T19:34:26.163" v="2004" actId="14100"/>
        <pc:sldMkLst>
          <pc:docMk/>
          <pc:sldMk cId="2610298792" sldId="326"/>
        </pc:sldMkLst>
        <pc:spChg chg="mod">
          <ac:chgData name="Andrea Miller" userId="ece5579d-810e-4c3a-ba92-1142f8acad33" providerId="ADAL" clId="{FA52BF0B-9481-4347-A5BD-555F0EBACF74}" dt="2025-02-11T19:34:12.276" v="2003" actId="20577"/>
          <ac:spMkLst>
            <pc:docMk/>
            <pc:sldMk cId="2610298792" sldId="326"/>
            <ac:spMk id="5" creationId="{609C81EB-DF8C-D102-7A57-9E7B93795A45}"/>
          </ac:spMkLst>
        </pc:spChg>
        <pc:spChg chg="mod">
          <ac:chgData name="Andrea Miller" userId="ece5579d-810e-4c3a-ba92-1142f8acad33" providerId="ADAL" clId="{FA52BF0B-9481-4347-A5BD-555F0EBACF74}" dt="2025-02-11T19:34:26.163" v="2004" actId="14100"/>
          <ac:spMkLst>
            <pc:docMk/>
            <pc:sldMk cId="2610298792" sldId="326"/>
            <ac:spMk id="9" creationId="{A4F99E30-2229-6E65-A0F0-D14788DF10A2}"/>
          </ac:spMkLst>
        </pc:spChg>
        <pc:picChg chg="del mod">
          <ac:chgData name="Andrea Miller" userId="ece5579d-810e-4c3a-ba92-1142f8acad33" providerId="ADAL" clId="{FA52BF0B-9481-4347-A5BD-555F0EBACF74}" dt="2025-02-11T19:34:01.872" v="1994" actId="21"/>
          <ac:picMkLst>
            <pc:docMk/>
            <pc:sldMk cId="2610298792" sldId="326"/>
            <ac:picMk id="8" creationId="{6C022007-BA47-64FF-13DF-4FE2A589569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D43DC75-0B49-4AE3-A86C-9E257C6D98A3}" type="datetimeFigureOut">
              <a:rPr lang="en-US" smtClean="0"/>
              <a:t>2/23/2025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8071AAA-FA71-46E4-B056-B1FFC9FB0376}" type="slidenum">
              <a:rPr lang="en-US" smtClean="0"/>
              <a:t>‹#›</a:t>
            </a:fld>
            <a:endParaRPr lang="en-US"/>
          </a:p>
        </p:txBody>
      </p:sp>
    </p:spTree>
    <p:extLst>
      <p:ext uri="{BB962C8B-B14F-4D97-AF65-F5344CB8AC3E}">
        <p14:creationId xmlns:p14="http://schemas.microsoft.com/office/powerpoint/2010/main" val="2469232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Andrea Miller </a:t>
            </a:r>
          </a:p>
        </p:txBody>
      </p:sp>
      <p:sp>
        <p:nvSpPr>
          <p:cNvPr id="4" name="Slide Number Placeholder 3"/>
          <p:cNvSpPr>
            <a:spLocks noGrp="1"/>
          </p:cNvSpPr>
          <p:nvPr>
            <p:ph type="sldNum" sz="quarter" idx="5"/>
          </p:nvPr>
        </p:nvSpPr>
        <p:spPr/>
        <p:txBody>
          <a:bodyPr/>
          <a:lstStyle/>
          <a:p>
            <a:fld id="{18071AAA-FA71-46E4-B056-B1FFC9FB0376}" type="slidenum">
              <a:rPr lang="en-US" smtClean="0"/>
              <a:t>1</a:t>
            </a:fld>
            <a:endParaRPr lang="en-US"/>
          </a:p>
        </p:txBody>
      </p:sp>
    </p:spTree>
    <p:extLst>
      <p:ext uri="{BB962C8B-B14F-4D97-AF65-F5344CB8AC3E}">
        <p14:creationId xmlns:p14="http://schemas.microsoft.com/office/powerpoint/2010/main" val="289373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Andrea Miller &amp; Mubeen </a:t>
            </a:r>
            <a:r>
              <a:rPr lang="en-US" err="1"/>
              <a:t>Qadar</a:t>
            </a:r>
            <a:endParaRPr lang="en-US"/>
          </a:p>
          <a:p>
            <a:endParaRPr lang="en-US"/>
          </a:p>
        </p:txBody>
      </p:sp>
      <p:sp>
        <p:nvSpPr>
          <p:cNvPr id="4" name="Slide Number Placeholder 3"/>
          <p:cNvSpPr>
            <a:spLocks noGrp="1"/>
          </p:cNvSpPr>
          <p:nvPr>
            <p:ph type="sldNum" sz="quarter" idx="5"/>
          </p:nvPr>
        </p:nvSpPr>
        <p:spPr/>
        <p:txBody>
          <a:bodyPr/>
          <a:lstStyle/>
          <a:p>
            <a:fld id="{18071AAA-FA71-46E4-B056-B1FFC9FB0376}" type="slidenum">
              <a:rPr lang="en-US" smtClean="0"/>
              <a:t>10</a:t>
            </a:fld>
            <a:endParaRPr lang="en-US"/>
          </a:p>
        </p:txBody>
      </p:sp>
    </p:spTree>
    <p:extLst>
      <p:ext uri="{BB962C8B-B14F-4D97-AF65-F5344CB8AC3E}">
        <p14:creationId xmlns:p14="http://schemas.microsoft.com/office/powerpoint/2010/main" val="3257997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Andrea Miller &amp; Mubeen </a:t>
            </a:r>
            <a:r>
              <a:rPr lang="en-US" err="1"/>
              <a:t>Qadar</a:t>
            </a:r>
            <a:r>
              <a:rPr lang="en-US"/>
              <a:t>. The Fiscal Policies are:  Cash Reserve Policy, Debt Policy, Grant Management Policy, Investment Policy, OPEB Policy,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Adopted by Council April 2021</a:t>
            </a:r>
          </a:p>
          <a:p>
            <a:r>
              <a:rPr lang="en-US"/>
              <a:t>Guiding Fiscal Policy, adopted by City Council April 2021. </a:t>
            </a:r>
          </a:p>
        </p:txBody>
      </p:sp>
      <p:sp>
        <p:nvSpPr>
          <p:cNvPr id="4" name="Slide Number Placeholder 3"/>
          <p:cNvSpPr>
            <a:spLocks noGrp="1"/>
          </p:cNvSpPr>
          <p:nvPr>
            <p:ph type="sldNum" sz="quarter" idx="5"/>
          </p:nvPr>
        </p:nvSpPr>
        <p:spPr/>
        <p:txBody>
          <a:bodyPr/>
          <a:lstStyle/>
          <a:p>
            <a:fld id="{18071AAA-FA71-46E4-B056-B1FFC9FB0376}" type="slidenum">
              <a:rPr lang="en-US" smtClean="0"/>
              <a:t>11</a:t>
            </a:fld>
            <a:endParaRPr lang="en-US"/>
          </a:p>
        </p:txBody>
      </p:sp>
    </p:spTree>
    <p:extLst>
      <p:ext uri="{BB962C8B-B14F-4D97-AF65-F5344CB8AC3E}">
        <p14:creationId xmlns:p14="http://schemas.microsoft.com/office/powerpoint/2010/main" val="3412024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Shasa Curl</a:t>
            </a:r>
          </a:p>
          <a:p>
            <a:r>
              <a:rPr lang="en-US"/>
              <a:t>We thank you for your time, and will now open up the floor for any questions.</a:t>
            </a:r>
          </a:p>
        </p:txBody>
      </p:sp>
      <p:sp>
        <p:nvSpPr>
          <p:cNvPr id="4" name="Slide Number Placeholder 3"/>
          <p:cNvSpPr>
            <a:spLocks noGrp="1"/>
          </p:cNvSpPr>
          <p:nvPr>
            <p:ph type="sldNum" sz="quarter" idx="5"/>
          </p:nvPr>
        </p:nvSpPr>
        <p:spPr/>
        <p:txBody>
          <a:bodyPr/>
          <a:lstStyle/>
          <a:p>
            <a:fld id="{18071AAA-FA71-46E4-B056-B1FFC9FB0376}" type="slidenum">
              <a:rPr lang="en-US" smtClean="0"/>
              <a:t>12</a:t>
            </a:fld>
            <a:endParaRPr lang="en-US"/>
          </a:p>
        </p:txBody>
      </p:sp>
    </p:spTree>
    <p:extLst>
      <p:ext uri="{BB962C8B-B14F-4D97-AF65-F5344CB8AC3E}">
        <p14:creationId xmlns:p14="http://schemas.microsoft.com/office/powerpoint/2010/main" val="2299687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defRPr/>
            </a:pPr>
            <a:r>
              <a:rPr lang="en-US"/>
              <a:t>Andrea Miller</a:t>
            </a:r>
          </a:p>
        </p:txBody>
      </p:sp>
      <p:sp>
        <p:nvSpPr>
          <p:cNvPr id="4" name="Slide Number Placeholder 3"/>
          <p:cNvSpPr>
            <a:spLocks noGrp="1"/>
          </p:cNvSpPr>
          <p:nvPr>
            <p:ph type="sldNum" sz="quarter" idx="5"/>
          </p:nvPr>
        </p:nvSpPr>
        <p:spPr/>
        <p:txBody>
          <a:bodyPr/>
          <a:lstStyle/>
          <a:p>
            <a:fld id="{18071AAA-FA71-46E4-B056-B1FFC9FB0376}" type="slidenum">
              <a:rPr lang="en-US" smtClean="0"/>
              <a:t>2</a:t>
            </a:fld>
            <a:endParaRPr lang="en-US"/>
          </a:p>
        </p:txBody>
      </p:sp>
    </p:spTree>
    <p:extLst>
      <p:ext uri="{BB962C8B-B14F-4D97-AF65-F5344CB8AC3E}">
        <p14:creationId xmlns:p14="http://schemas.microsoft.com/office/powerpoint/2010/main" val="2894863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0D569-89E7-5EA8-1572-69A16144DC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A7EEB8-BB54-B9D0-A21D-2C09BF3BB80E}"/>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B0C350F5-BC89-FEFE-546C-6983DD613BF1}"/>
              </a:ext>
            </a:extLst>
          </p:cNvPr>
          <p:cNvSpPr>
            <a:spLocks noGrp="1"/>
          </p:cNvSpPr>
          <p:nvPr>
            <p:ph type="body" idx="1"/>
          </p:nvPr>
        </p:nvSpPr>
        <p:spPr/>
        <p:txBody>
          <a:bodyPr/>
          <a:lstStyle/>
          <a:p>
            <a:pPr>
              <a:defRPr/>
            </a:pPr>
            <a:r>
              <a:rPr lang="en-US"/>
              <a:t>Andrea Miller – Resources available to provide a basic understanding of municipal finance sources and uses.</a:t>
            </a:r>
          </a:p>
          <a:p>
            <a:pPr marL="171450" indent="-171450" algn="l" fontAlgn="base">
              <a:lnSpc>
                <a:spcPts val="3600"/>
              </a:lnSpc>
              <a:spcAft>
                <a:spcPts val="1800"/>
              </a:spcAft>
              <a:buFont typeface="Arial" panose="020B0604020202020204" pitchFamily="34" charset="0"/>
              <a:buChar char="•"/>
            </a:pPr>
            <a:r>
              <a:rPr lang="en-US"/>
              <a:t>League of California Cities: </a:t>
            </a:r>
            <a:r>
              <a:rPr lang="en-US" b="0" i="0">
                <a:solidFill>
                  <a:srgbClr val="317297"/>
                </a:solidFill>
                <a:effectLst/>
                <a:latin typeface="arial mt"/>
              </a:rPr>
              <a:t>What Local Elected Officials Need to Know About </a:t>
            </a:r>
            <a:r>
              <a:rPr lang="en-US" b="0" i="0" err="1">
                <a:solidFill>
                  <a:srgbClr val="317297"/>
                </a:solidFill>
                <a:effectLst/>
                <a:latin typeface="arial mt"/>
              </a:rPr>
              <a:t>Behested</a:t>
            </a:r>
            <a:r>
              <a:rPr lang="en-US" b="0" i="0">
                <a:solidFill>
                  <a:srgbClr val="317297"/>
                </a:solidFill>
                <a:effectLst/>
                <a:latin typeface="arial mt"/>
              </a:rPr>
              <a:t> Payments</a:t>
            </a:r>
          </a:p>
          <a:p>
            <a:pPr algn="l" fontAlgn="base">
              <a:lnSpc>
                <a:spcPts val="1800"/>
              </a:lnSpc>
              <a:spcAft>
                <a:spcPts val="1800"/>
              </a:spcAft>
            </a:pPr>
            <a:r>
              <a:rPr lang="en-US" b="0" i="0">
                <a:solidFill>
                  <a:srgbClr val="317297"/>
                </a:solidFill>
                <a:effectLst/>
                <a:latin typeface="arial mt"/>
              </a:rPr>
              <a:t>February 12, 2025 2:00 PM-3:30 PM – Complementary</a:t>
            </a:r>
          </a:p>
          <a:p>
            <a:pPr marL="171450" indent="-171450" algn="l" fontAlgn="base">
              <a:lnSpc>
                <a:spcPts val="1800"/>
              </a:lnSpc>
              <a:spcAft>
                <a:spcPts val="1800"/>
              </a:spcAft>
              <a:buFont typeface="Arial" panose="020B0604020202020204" pitchFamily="34" charset="0"/>
              <a:buChar char="•"/>
            </a:pPr>
            <a:r>
              <a:rPr lang="en-US" b="0" i="0">
                <a:solidFill>
                  <a:srgbClr val="1F1F1F"/>
                </a:solidFill>
                <a:effectLst/>
                <a:latin typeface="Google Sans"/>
              </a:rPr>
              <a:t>A payment is considered "</a:t>
            </a:r>
            <a:r>
              <a:rPr lang="en-US" b="0" i="0" err="1">
                <a:solidFill>
                  <a:srgbClr val="1F1F1F"/>
                </a:solidFill>
                <a:effectLst/>
                <a:latin typeface="Google Sans"/>
              </a:rPr>
              <a:t>behested</a:t>
            </a:r>
            <a:r>
              <a:rPr lang="en-US" b="0" i="0">
                <a:solidFill>
                  <a:srgbClr val="1F1F1F"/>
                </a:solidFill>
                <a:effectLst/>
                <a:latin typeface="Google Sans"/>
              </a:rPr>
              <a:t>" and subject to reporting if it is made: At the request, suggestion, or solicitation of, or made in cooperation, consultation, coordination or concert with the public official; and. For a legislative, governmental or charitable purpose.</a:t>
            </a:r>
            <a:endParaRPr lang="en-US" b="0" i="0">
              <a:solidFill>
                <a:srgbClr val="317297"/>
              </a:solidFill>
              <a:effectLst/>
              <a:latin typeface="arial mt"/>
            </a:endParaRPr>
          </a:p>
        </p:txBody>
      </p:sp>
      <p:sp>
        <p:nvSpPr>
          <p:cNvPr id="4" name="Slide Number Placeholder 3">
            <a:extLst>
              <a:ext uri="{FF2B5EF4-FFF2-40B4-BE49-F238E27FC236}">
                <a16:creationId xmlns:a16="http://schemas.microsoft.com/office/drawing/2014/main" id="{3D88216C-2233-C807-C038-A89DBC850031}"/>
              </a:ext>
            </a:extLst>
          </p:cNvPr>
          <p:cNvSpPr>
            <a:spLocks noGrp="1"/>
          </p:cNvSpPr>
          <p:nvPr>
            <p:ph type="sldNum" sz="quarter" idx="5"/>
          </p:nvPr>
        </p:nvSpPr>
        <p:spPr/>
        <p:txBody>
          <a:bodyPr/>
          <a:lstStyle/>
          <a:p>
            <a:fld id="{18071AAA-FA71-46E4-B056-B1FFC9FB0376}" type="slidenum">
              <a:rPr lang="en-US" smtClean="0"/>
              <a:t>3</a:t>
            </a:fld>
            <a:endParaRPr lang="en-US"/>
          </a:p>
        </p:txBody>
      </p:sp>
    </p:spTree>
    <p:extLst>
      <p:ext uri="{BB962C8B-B14F-4D97-AF65-F5344CB8AC3E}">
        <p14:creationId xmlns:p14="http://schemas.microsoft.com/office/powerpoint/2010/main" val="3674273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6B9F4-D431-4F74-9A4C-835528028B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C440DC-7C98-1D9C-54B9-BA5DDD4CEDCE}"/>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DEDC44B5-7F6B-9DE6-4521-663B790978ED}"/>
              </a:ext>
            </a:extLst>
          </p:cNvPr>
          <p:cNvSpPr>
            <a:spLocks noGrp="1"/>
          </p:cNvSpPr>
          <p:nvPr>
            <p:ph type="body" idx="1"/>
          </p:nvPr>
        </p:nvSpPr>
        <p:spPr/>
        <p:txBody>
          <a:bodyPr/>
          <a:lstStyle/>
          <a:p>
            <a:pPr>
              <a:defRPr/>
            </a:pPr>
            <a:r>
              <a:rPr lang="en-US"/>
              <a:t>Andrea Miller</a:t>
            </a:r>
          </a:p>
          <a:p>
            <a:pPr marL="171450" indent="-171450">
              <a:buFont typeface="Arial" panose="020B0604020202020204" pitchFamily="34" charset="0"/>
              <a:buChar char="•"/>
              <a:defRPr/>
            </a:pPr>
            <a:r>
              <a:rPr lang="en-US">
                <a:ea typeface="Calibri"/>
                <a:cs typeface="Calibri"/>
              </a:rPr>
              <a:t>California Municipal Revenue Sources Handbook. 2014 edition is free online.</a:t>
            </a:r>
          </a:p>
          <a:p>
            <a:pPr marL="171450" indent="-171450">
              <a:buFont typeface="Arial" panose="020B0604020202020204" pitchFamily="34" charset="0"/>
              <a:buChar char="•"/>
              <a:defRPr/>
            </a:pPr>
            <a:r>
              <a:rPr lang="en-US">
                <a:ea typeface="Calibri"/>
                <a:cs typeface="Calibri"/>
              </a:rPr>
              <a:t>A 2020 5</a:t>
            </a:r>
            <a:r>
              <a:rPr lang="en-US" baseline="30000">
                <a:ea typeface="Calibri"/>
                <a:cs typeface="Calibri"/>
              </a:rPr>
              <a:t>th</a:t>
            </a:r>
            <a:r>
              <a:rPr lang="en-US">
                <a:ea typeface="Calibri"/>
                <a:cs typeface="Calibri"/>
              </a:rPr>
              <a:t> Edition is available for $35. </a:t>
            </a:r>
          </a:p>
          <a:p>
            <a:pPr marL="0" indent="0">
              <a:buFont typeface="Arial" panose="020B0604020202020204" pitchFamily="34" charset="0"/>
              <a:buNone/>
              <a:defRPr/>
            </a:pPr>
            <a:endParaRPr lang="en-US">
              <a:ea typeface="Calibri"/>
              <a:cs typeface="Calibri"/>
            </a:endParaRPr>
          </a:p>
          <a:p>
            <a:pPr marL="171450" indent="-171450">
              <a:buFont typeface="Arial" panose="020B0604020202020204" pitchFamily="34" charset="0"/>
              <a:buChar char="•"/>
              <a:defRPr/>
            </a:pPr>
            <a:r>
              <a:rPr lang="en-US">
                <a:ea typeface="Calibri"/>
                <a:cs typeface="Calibri"/>
              </a:rPr>
              <a:t>GFOA Elected Official's Guides: </a:t>
            </a:r>
          </a:p>
          <a:p>
            <a:pPr marL="628650" lvl="1" indent="-171450">
              <a:buFont typeface="Arial" panose="020B0604020202020204" pitchFamily="34" charset="0"/>
              <a:buChar char="•"/>
              <a:defRPr/>
            </a:pPr>
            <a:r>
              <a:rPr lang="en-US">
                <a:ea typeface="Calibri"/>
                <a:cs typeface="Calibri"/>
              </a:rPr>
              <a:t>Understanding the Fiscal Heath of Your Community. </a:t>
            </a:r>
          </a:p>
          <a:p>
            <a:pPr marL="628650" lvl="1" indent="-171450">
              <a:buFont typeface="Arial" panose="020B0604020202020204" pitchFamily="34" charset="0"/>
              <a:buChar char="•"/>
              <a:defRPr/>
            </a:pPr>
            <a:r>
              <a:rPr lang="en-US">
                <a:ea typeface="Calibri"/>
                <a:cs typeface="Calibri"/>
              </a:rPr>
              <a:t>Managing Your Community’s Assets: Capital Planning &amp; Debt</a:t>
            </a:r>
          </a:p>
        </p:txBody>
      </p:sp>
      <p:sp>
        <p:nvSpPr>
          <p:cNvPr id="4" name="Slide Number Placeholder 3">
            <a:extLst>
              <a:ext uri="{FF2B5EF4-FFF2-40B4-BE49-F238E27FC236}">
                <a16:creationId xmlns:a16="http://schemas.microsoft.com/office/drawing/2014/main" id="{204F8E49-DDEE-7E3B-7B76-EB6ED15BE7A4}"/>
              </a:ext>
            </a:extLst>
          </p:cNvPr>
          <p:cNvSpPr>
            <a:spLocks noGrp="1"/>
          </p:cNvSpPr>
          <p:nvPr>
            <p:ph type="sldNum" sz="quarter" idx="5"/>
          </p:nvPr>
        </p:nvSpPr>
        <p:spPr/>
        <p:txBody>
          <a:bodyPr/>
          <a:lstStyle/>
          <a:p>
            <a:fld id="{18071AAA-FA71-46E4-B056-B1FFC9FB0376}" type="slidenum">
              <a:rPr lang="en-US" smtClean="0"/>
              <a:t>4</a:t>
            </a:fld>
            <a:endParaRPr lang="en-US"/>
          </a:p>
        </p:txBody>
      </p:sp>
    </p:spTree>
    <p:extLst>
      <p:ext uri="{BB962C8B-B14F-4D97-AF65-F5344CB8AC3E}">
        <p14:creationId xmlns:p14="http://schemas.microsoft.com/office/powerpoint/2010/main" val="219890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FAC80-E18C-8F41-4266-F81A6C40E4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C91217-957F-3C20-EBF3-800FA2FB6CDE}"/>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35022DC7-B889-A909-AEEC-4E3ECE0D0AD8}"/>
              </a:ext>
            </a:extLst>
          </p:cNvPr>
          <p:cNvSpPr>
            <a:spLocks noGrp="1"/>
          </p:cNvSpPr>
          <p:nvPr>
            <p:ph type="body" idx="1"/>
          </p:nvPr>
        </p:nvSpPr>
        <p:spPr/>
        <p:txBody>
          <a:bodyPr/>
          <a:lstStyle/>
          <a:p>
            <a:pPr>
              <a:defRPr/>
            </a:pPr>
            <a:r>
              <a:rPr lang="en-US"/>
              <a:t>Andrea Miller</a:t>
            </a:r>
          </a:p>
          <a:p>
            <a:pPr marL="171450" indent="-171450" algn="l" fontAlgn="base">
              <a:lnSpc>
                <a:spcPts val="3600"/>
              </a:lnSpc>
              <a:spcAft>
                <a:spcPts val="1800"/>
              </a:spcAft>
              <a:buFont typeface="Arial" panose="020B0604020202020204" pitchFamily="34" charset="0"/>
              <a:buChar char="•"/>
            </a:pPr>
            <a:r>
              <a:rPr lang="en-US" b="0" i="0">
                <a:solidFill>
                  <a:srgbClr val="001D35"/>
                </a:solidFill>
                <a:effectLst/>
                <a:latin typeface="Google Sans"/>
              </a:rPr>
              <a:t>Fund accounting is an accounting method that tracks how money is spent and received and ensures that it's used for its intended purpose. It's used by governments and nonprofit organizations. </a:t>
            </a:r>
            <a:endParaRPr lang="en-US">
              <a:ea typeface="Calibri"/>
              <a:cs typeface="Calibri"/>
            </a:endParaRPr>
          </a:p>
        </p:txBody>
      </p:sp>
      <p:sp>
        <p:nvSpPr>
          <p:cNvPr id="4" name="Slide Number Placeholder 3">
            <a:extLst>
              <a:ext uri="{FF2B5EF4-FFF2-40B4-BE49-F238E27FC236}">
                <a16:creationId xmlns:a16="http://schemas.microsoft.com/office/drawing/2014/main" id="{F0F7CF64-E9FB-A827-F0CC-A252C9E25D98}"/>
              </a:ext>
            </a:extLst>
          </p:cNvPr>
          <p:cNvSpPr>
            <a:spLocks noGrp="1"/>
          </p:cNvSpPr>
          <p:nvPr>
            <p:ph type="sldNum" sz="quarter" idx="5"/>
          </p:nvPr>
        </p:nvSpPr>
        <p:spPr/>
        <p:txBody>
          <a:bodyPr/>
          <a:lstStyle/>
          <a:p>
            <a:fld id="{18071AAA-FA71-46E4-B056-B1FFC9FB0376}" type="slidenum">
              <a:rPr lang="en-US" smtClean="0"/>
              <a:t>5</a:t>
            </a:fld>
            <a:endParaRPr lang="en-US"/>
          </a:p>
        </p:txBody>
      </p:sp>
    </p:spTree>
    <p:extLst>
      <p:ext uri="{BB962C8B-B14F-4D97-AF65-F5344CB8AC3E}">
        <p14:creationId xmlns:p14="http://schemas.microsoft.com/office/powerpoint/2010/main" val="2348613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C7D22-2908-2EDE-C55B-C4942339C3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8A1D35-37EF-BCCE-D3EA-41864ED2DA54}"/>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22D69559-9DAC-65F8-0470-EDE5BF5F3158}"/>
              </a:ext>
            </a:extLst>
          </p:cNvPr>
          <p:cNvSpPr>
            <a:spLocks noGrp="1"/>
          </p:cNvSpPr>
          <p:nvPr>
            <p:ph type="body" idx="1"/>
          </p:nvPr>
        </p:nvSpPr>
        <p:spPr/>
        <p:txBody>
          <a:bodyPr/>
          <a:lstStyle/>
          <a:p>
            <a:pPr>
              <a:defRPr/>
            </a:pPr>
            <a:r>
              <a:rPr lang="en-US"/>
              <a:t>Andrea Miller</a:t>
            </a:r>
          </a:p>
          <a:p>
            <a:pPr marL="171450" indent="-171450" algn="l" fontAlgn="base">
              <a:lnSpc>
                <a:spcPts val="3600"/>
              </a:lnSpc>
              <a:spcAft>
                <a:spcPts val="1800"/>
              </a:spcAft>
              <a:buFont typeface="Arial" panose="020B0604020202020204" pitchFamily="34" charset="0"/>
              <a:buChar char="•"/>
            </a:pPr>
            <a:r>
              <a:rPr lang="en-US">
                <a:ea typeface="Calibri"/>
                <a:cs typeface="Calibri"/>
              </a:rPr>
              <a:t>Revenue is received from taxes versus sales </a:t>
            </a:r>
          </a:p>
        </p:txBody>
      </p:sp>
      <p:sp>
        <p:nvSpPr>
          <p:cNvPr id="4" name="Slide Number Placeholder 3">
            <a:extLst>
              <a:ext uri="{FF2B5EF4-FFF2-40B4-BE49-F238E27FC236}">
                <a16:creationId xmlns:a16="http://schemas.microsoft.com/office/drawing/2014/main" id="{243D62D6-DBBC-599A-F60C-326D69A7BBE5}"/>
              </a:ext>
            </a:extLst>
          </p:cNvPr>
          <p:cNvSpPr>
            <a:spLocks noGrp="1"/>
          </p:cNvSpPr>
          <p:nvPr>
            <p:ph type="sldNum" sz="quarter" idx="5"/>
          </p:nvPr>
        </p:nvSpPr>
        <p:spPr/>
        <p:txBody>
          <a:bodyPr/>
          <a:lstStyle/>
          <a:p>
            <a:fld id="{18071AAA-FA71-46E4-B056-B1FFC9FB0376}" type="slidenum">
              <a:rPr lang="en-US" smtClean="0"/>
              <a:t>6</a:t>
            </a:fld>
            <a:endParaRPr lang="en-US"/>
          </a:p>
        </p:txBody>
      </p:sp>
    </p:spTree>
    <p:extLst>
      <p:ext uri="{BB962C8B-B14F-4D97-AF65-F5344CB8AC3E}">
        <p14:creationId xmlns:p14="http://schemas.microsoft.com/office/powerpoint/2010/main" val="1080491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Andrea Miller &amp; Mubeen </a:t>
            </a:r>
            <a:r>
              <a:rPr lang="en-US" err="1"/>
              <a:t>Qadar</a:t>
            </a:r>
            <a:endParaRPr lang="en-US"/>
          </a:p>
        </p:txBody>
      </p:sp>
      <p:sp>
        <p:nvSpPr>
          <p:cNvPr id="4" name="Slide Number Placeholder 3"/>
          <p:cNvSpPr>
            <a:spLocks noGrp="1"/>
          </p:cNvSpPr>
          <p:nvPr>
            <p:ph type="sldNum" sz="quarter" idx="5"/>
          </p:nvPr>
        </p:nvSpPr>
        <p:spPr/>
        <p:txBody>
          <a:bodyPr/>
          <a:lstStyle/>
          <a:p>
            <a:fld id="{18071AAA-FA71-46E4-B056-B1FFC9FB0376}" type="slidenum">
              <a:rPr lang="en-US" smtClean="0"/>
              <a:t>7</a:t>
            </a:fld>
            <a:endParaRPr lang="en-US"/>
          </a:p>
        </p:txBody>
      </p:sp>
    </p:spTree>
    <p:extLst>
      <p:ext uri="{BB962C8B-B14F-4D97-AF65-F5344CB8AC3E}">
        <p14:creationId xmlns:p14="http://schemas.microsoft.com/office/powerpoint/2010/main" val="3890675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Andrea Miller &amp; Mubeen </a:t>
            </a:r>
            <a:r>
              <a:rPr lang="en-US" err="1"/>
              <a:t>Qadar</a:t>
            </a:r>
            <a:endParaRPr lang="en-US"/>
          </a:p>
          <a:p>
            <a:endParaRPr lang="en-US"/>
          </a:p>
        </p:txBody>
      </p:sp>
      <p:sp>
        <p:nvSpPr>
          <p:cNvPr id="4" name="Slide Number Placeholder 3"/>
          <p:cNvSpPr>
            <a:spLocks noGrp="1"/>
          </p:cNvSpPr>
          <p:nvPr>
            <p:ph type="sldNum" sz="quarter" idx="5"/>
          </p:nvPr>
        </p:nvSpPr>
        <p:spPr/>
        <p:txBody>
          <a:bodyPr/>
          <a:lstStyle/>
          <a:p>
            <a:fld id="{18071AAA-FA71-46E4-B056-B1FFC9FB0376}" type="slidenum">
              <a:rPr lang="en-US" smtClean="0"/>
              <a:t>8</a:t>
            </a:fld>
            <a:endParaRPr lang="en-US"/>
          </a:p>
        </p:txBody>
      </p:sp>
    </p:spTree>
    <p:extLst>
      <p:ext uri="{BB962C8B-B14F-4D97-AF65-F5344CB8AC3E}">
        <p14:creationId xmlns:p14="http://schemas.microsoft.com/office/powerpoint/2010/main" val="2061029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C76AF-564B-D74D-B381-D026C8BCB0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C2B0F7-5AD3-52EF-F7C1-7159EBC7F645}"/>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58CDBB28-CF81-C539-944F-EB8B52D5BC7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Andrea Miller &amp; Mubeen </a:t>
            </a:r>
            <a:r>
              <a:rPr lang="en-US" err="1"/>
              <a:t>Qadar</a:t>
            </a:r>
            <a:endParaRPr lang="en-US"/>
          </a:p>
          <a:p>
            <a:endParaRPr lang="en-US"/>
          </a:p>
        </p:txBody>
      </p:sp>
      <p:sp>
        <p:nvSpPr>
          <p:cNvPr id="4" name="Slide Number Placeholder 3">
            <a:extLst>
              <a:ext uri="{FF2B5EF4-FFF2-40B4-BE49-F238E27FC236}">
                <a16:creationId xmlns:a16="http://schemas.microsoft.com/office/drawing/2014/main" id="{DBEB6DBB-0793-8919-6456-BEC3BC839C79}"/>
              </a:ext>
            </a:extLst>
          </p:cNvPr>
          <p:cNvSpPr>
            <a:spLocks noGrp="1"/>
          </p:cNvSpPr>
          <p:nvPr>
            <p:ph type="sldNum" sz="quarter" idx="5"/>
          </p:nvPr>
        </p:nvSpPr>
        <p:spPr/>
        <p:txBody>
          <a:bodyPr/>
          <a:lstStyle/>
          <a:p>
            <a:fld id="{18071AAA-FA71-46E4-B056-B1FFC9FB0376}" type="slidenum">
              <a:rPr lang="en-US" smtClean="0"/>
              <a:t>9</a:t>
            </a:fld>
            <a:endParaRPr lang="en-US"/>
          </a:p>
        </p:txBody>
      </p:sp>
    </p:spTree>
    <p:extLst>
      <p:ext uri="{BB962C8B-B14F-4D97-AF65-F5344CB8AC3E}">
        <p14:creationId xmlns:p14="http://schemas.microsoft.com/office/powerpoint/2010/main" val="2522140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00BC488-92B1-4848-8C2F-DB37CFE3A27F}" type="datetime1">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2CDC33-1A95-487A-8246-1E22B75AF551}" type="datetime1">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44D670-4084-46E5-BA68-7C97F80D5D92}" type="datetime1">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B408F-7824-4390-98BB-5A64C503F464}" type="datetime1">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A320B3-92C5-470B-B69C-8E6E8E775C96}" type="datetime1">
              <a:rPr lang="en-US" smtClean="0"/>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CE6A70-03AB-4589-9036-5BA6B896DE6B}" type="datetime1">
              <a:rPr lang="en-US" smtClean="0"/>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B3113D-5E45-450F-BA21-3B45704197D9}" type="datetime1">
              <a:rPr lang="en-US" smtClean="0"/>
              <a:t>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B72637-CDF8-4B1F-BF38-AB55F5502FB5}" type="datetime1">
              <a:rPr lang="en-US" smtClean="0"/>
              <a:t>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4AC73E-D32D-42CF-B9B8-2DD49E677B9C}" type="datetime1">
              <a:rPr lang="en-US" smtClean="0"/>
              <a:t>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A12C4E-9254-4B90-AC63-7DF08937F9C9}" type="datetime1">
              <a:rPr lang="en-US" smtClean="0"/>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E605B9-E149-42CE-BE43-88894CF2660E}" type="datetime1">
              <a:rPr lang="en-US" smtClean="0"/>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41190-3613-47CB-A94B-F93630E53123}" type="datetime1">
              <a:rPr lang="en-US" smtClean="0"/>
              <a:t>2/23/2025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s://www.gfoa.org/materials/adopting-financial-policie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www.calcities.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hyperlink" Target="https://www.gfoa.org/eog" TargetMode="External"/><Relationship Id="rId4" Type="http://schemas.openxmlformats.org/officeDocument/2006/relationships/hyperlink" Target="https://californiacityfinance.com/MuniRev2014Ch1plus.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ci.richmond.ca.us/DocumentCenter/View/70236/Adopted-FY2024-25-Operating-Budget?bidId="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hyperlink" Target="https://www.ci.richmond.ca.us/DocumentCenter/View/70253/FY2024-25-Through-FY2028-29-Capital-Improvement-Plan?bidId="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2F1"/>
        </a:solidFill>
        <a:effectLst/>
      </p:bgPr>
    </p:bg>
    <p:spTree>
      <p:nvGrpSpPr>
        <p:cNvPr id="1" name=""/>
        <p:cNvGrpSpPr/>
        <p:nvPr/>
      </p:nvGrpSpPr>
      <p:grpSpPr>
        <a:xfrm>
          <a:off x="0" y="0"/>
          <a:ext cx="0" cy="0"/>
          <a:chOff x="0" y="0"/>
          <a:chExt cx="0" cy="0"/>
        </a:xfrm>
      </p:grpSpPr>
      <p:grpSp>
        <p:nvGrpSpPr>
          <p:cNvPr id="2" name="Group 2"/>
          <p:cNvGrpSpPr/>
          <p:nvPr/>
        </p:nvGrpSpPr>
        <p:grpSpPr>
          <a:xfrm>
            <a:off x="1625600" y="0"/>
            <a:ext cx="3851262" cy="7315200"/>
            <a:chOff x="0" y="0"/>
            <a:chExt cx="5135017" cy="9753600"/>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Lst>
            </a:blip>
            <a:srcRect l="29509" r="29509"/>
            <a:stretch/>
          </p:blipFill>
          <p:spPr>
            <a:xfrm>
              <a:off x="0" y="0"/>
              <a:ext cx="5135017" cy="9753600"/>
            </a:xfrm>
            <a:prstGeom prst="rect">
              <a:avLst/>
            </a:prstGeom>
          </p:spPr>
        </p:pic>
      </p:grpSp>
      <p:sp>
        <p:nvSpPr>
          <p:cNvPr id="21" name="AutoShape 3">
            <a:extLst>
              <a:ext uri="{FF2B5EF4-FFF2-40B4-BE49-F238E27FC236}">
                <a16:creationId xmlns:a16="http://schemas.microsoft.com/office/drawing/2014/main" id="{048F5D2B-CDC3-07E6-34E3-BA200CAB7A45}"/>
              </a:ext>
            </a:extLst>
          </p:cNvPr>
          <p:cNvSpPr/>
          <p:nvPr/>
        </p:nvSpPr>
        <p:spPr>
          <a:xfrm>
            <a:off x="1625601" y="0"/>
            <a:ext cx="3851261" cy="7315200"/>
          </a:xfrm>
          <a:prstGeom prst="rect">
            <a:avLst/>
          </a:prstGeom>
          <a:solidFill>
            <a:schemeClr val="accent2">
              <a:lumMod val="50000"/>
              <a:alpha val="67000"/>
            </a:schemeClr>
          </a:solidFill>
        </p:spPr>
        <p:txBody>
          <a:bodyPr/>
          <a:lstStyle/>
          <a:p>
            <a:endParaRPr lang="en-US"/>
          </a:p>
        </p:txBody>
      </p:sp>
      <p:sp>
        <p:nvSpPr>
          <p:cNvPr id="4" name="TextBox 4"/>
          <p:cNvSpPr txBox="1"/>
          <p:nvPr/>
        </p:nvSpPr>
        <p:spPr>
          <a:xfrm>
            <a:off x="2049858" y="350914"/>
            <a:ext cx="3194922" cy="2051908"/>
          </a:xfrm>
          <a:prstGeom prst="rect">
            <a:avLst/>
          </a:prstGeom>
        </p:spPr>
        <p:txBody>
          <a:bodyPr lIns="0" tIns="0" rIns="0" bIns="0" rtlCol="0" anchor="t">
            <a:spAutoFit/>
          </a:bodyPr>
          <a:lstStyle/>
          <a:p>
            <a:pPr>
              <a:lnSpc>
                <a:spcPts val="5370"/>
              </a:lnSpc>
            </a:pPr>
            <a:r>
              <a:rPr lang="en-US" sz="3835">
                <a:solidFill>
                  <a:srgbClr val="F6F2F1"/>
                </a:solidFill>
                <a:latin typeface="League Spartan"/>
              </a:rPr>
              <a:t>Municipal Finance and Budgeting</a:t>
            </a:r>
          </a:p>
        </p:txBody>
      </p:sp>
      <p:sp>
        <p:nvSpPr>
          <p:cNvPr id="6" name="AutoShape 6"/>
          <p:cNvSpPr/>
          <p:nvPr/>
        </p:nvSpPr>
        <p:spPr>
          <a:xfrm>
            <a:off x="7497673" y="2402822"/>
            <a:ext cx="2364277" cy="0"/>
          </a:xfrm>
          <a:prstGeom prst="line">
            <a:avLst/>
          </a:prstGeom>
          <a:ln w="9525" cap="rnd">
            <a:solidFill>
              <a:srgbClr val="000000"/>
            </a:solidFill>
            <a:prstDash val="solid"/>
            <a:headEnd type="none" w="sm" len="sm"/>
            <a:tailEnd type="none" w="sm" len="sm"/>
          </a:ln>
        </p:spPr>
        <p:txBody>
          <a:bodyPr/>
          <a:lstStyle/>
          <a:p>
            <a:endParaRPr lang="en-US"/>
          </a:p>
        </p:txBody>
      </p:sp>
      <p:sp>
        <p:nvSpPr>
          <p:cNvPr id="7" name="TextBox 7"/>
          <p:cNvSpPr txBox="1"/>
          <p:nvPr/>
        </p:nvSpPr>
        <p:spPr>
          <a:xfrm>
            <a:off x="6652487" y="1969988"/>
            <a:ext cx="743508" cy="535326"/>
          </a:xfrm>
          <a:prstGeom prst="rect">
            <a:avLst/>
          </a:prstGeom>
        </p:spPr>
        <p:txBody>
          <a:bodyPr lIns="0" tIns="0" rIns="0" bIns="0" rtlCol="0" anchor="t">
            <a:spAutoFit/>
          </a:bodyPr>
          <a:lstStyle/>
          <a:p>
            <a:pPr algn="ctr">
              <a:lnSpc>
                <a:spcPts val="4315"/>
              </a:lnSpc>
              <a:spcBef>
                <a:spcPct val="0"/>
              </a:spcBef>
            </a:pPr>
            <a:r>
              <a:rPr lang="en-US" sz="3082">
                <a:solidFill>
                  <a:srgbClr val="433833"/>
                </a:solidFill>
                <a:latin typeface="League Spartan"/>
              </a:rPr>
              <a:t>01</a:t>
            </a:r>
          </a:p>
        </p:txBody>
      </p:sp>
      <p:sp>
        <p:nvSpPr>
          <p:cNvPr id="8" name="TextBox 8"/>
          <p:cNvSpPr txBox="1"/>
          <p:nvPr/>
        </p:nvSpPr>
        <p:spPr>
          <a:xfrm>
            <a:off x="7497671" y="1726837"/>
            <a:ext cx="3340779" cy="615553"/>
          </a:xfrm>
          <a:prstGeom prst="rect">
            <a:avLst/>
          </a:prstGeom>
        </p:spPr>
        <p:txBody>
          <a:bodyPr wrap="square" lIns="0" tIns="0" rIns="0" bIns="0" rtlCol="0" anchor="t">
            <a:spAutoFit/>
          </a:bodyPr>
          <a:lstStyle/>
          <a:p>
            <a:pPr>
              <a:spcBef>
                <a:spcPct val="0"/>
              </a:spcBef>
            </a:pPr>
            <a:r>
              <a:rPr lang="en-US" sz="2000">
                <a:solidFill>
                  <a:srgbClr val="433833"/>
                </a:solidFill>
                <a:latin typeface="DM Sans"/>
              </a:rPr>
              <a:t>Understanding Municipal Finances</a:t>
            </a:r>
          </a:p>
        </p:txBody>
      </p:sp>
      <p:sp>
        <p:nvSpPr>
          <p:cNvPr id="9" name="AutoShape 9"/>
          <p:cNvSpPr/>
          <p:nvPr/>
        </p:nvSpPr>
        <p:spPr>
          <a:xfrm>
            <a:off x="7497673" y="3429000"/>
            <a:ext cx="2364277" cy="0"/>
          </a:xfrm>
          <a:prstGeom prst="line">
            <a:avLst/>
          </a:prstGeom>
          <a:ln w="9525" cap="rnd">
            <a:solidFill>
              <a:srgbClr val="000000"/>
            </a:solidFill>
            <a:prstDash val="solid"/>
            <a:headEnd type="none" w="sm" len="sm"/>
            <a:tailEnd type="none" w="sm" len="sm"/>
          </a:ln>
        </p:spPr>
        <p:txBody>
          <a:bodyPr/>
          <a:lstStyle/>
          <a:p>
            <a:endParaRPr lang="en-US"/>
          </a:p>
        </p:txBody>
      </p:sp>
      <p:sp>
        <p:nvSpPr>
          <p:cNvPr id="10" name="TextBox 10"/>
          <p:cNvSpPr txBox="1"/>
          <p:nvPr/>
        </p:nvSpPr>
        <p:spPr>
          <a:xfrm>
            <a:off x="6652487" y="2894396"/>
            <a:ext cx="743508" cy="535326"/>
          </a:xfrm>
          <a:prstGeom prst="rect">
            <a:avLst/>
          </a:prstGeom>
        </p:spPr>
        <p:txBody>
          <a:bodyPr lIns="0" tIns="0" rIns="0" bIns="0" rtlCol="0" anchor="t">
            <a:spAutoFit/>
          </a:bodyPr>
          <a:lstStyle/>
          <a:p>
            <a:pPr algn="ctr">
              <a:lnSpc>
                <a:spcPts val="4315"/>
              </a:lnSpc>
              <a:spcBef>
                <a:spcPct val="0"/>
              </a:spcBef>
            </a:pPr>
            <a:r>
              <a:rPr lang="en-US" sz="3082">
                <a:solidFill>
                  <a:srgbClr val="433833"/>
                </a:solidFill>
                <a:latin typeface="League Spartan"/>
              </a:rPr>
              <a:t>02</a:t>
            </a:r>
          </a:p>
        </p:txBody>
      </p:sp>
      <p:sp>
        <p:nvSpPr>
          <p:cNvPr id="11" name="TextBox 11"/>
          <p:cNvSpPr txBox="1"/>
          <p:nvPr/>
        </p:nvSpPr>
        <p:spPr>
          <a:xfrm>
            <a:off x="7497672" y="2730722"/>
            <a:ext cx="3340779" cy="615553"/>
          </a:xfrm>
          <a:prstGeom prst="rect">
            <a:avLst/>
          </a:prstGeom>
        </p:spPr>
        <p:txBody>
          <a:bodyPr wrap="square" lIns="0" tIns="0" rIns="0" bIns="0" rtlCol="0" anchor="t">
            <a:spAutoFit/>
          </a:bodyPr>
          <a:lstStyle/>
          <a:p>
            <a:pPr>
              <a:spcBef>
                <a:spcPct val="0"/>
              </a:spcBef>
            </a:pPr>
            <a:r>
              <a:rPr lang="en-US" sz="2000">
                <a:solidFill>
                  <a:srgbClr val="433833"/>
                </a:solidFill>
                <a:latin typeface="DM Sans"/>
              </a:rPr>
              <a:t>Operating Budget &amp; 5-Year Capital Improvement Plan</a:t>
            </a:r>
          </a:p>
        </p:txBody>
      </p:sp>
      <p:sp>
        <p:nvSpPr>
          <p:cNvPr id="12" name="AutoShape 12"/>
          <p:cNvSpPr/>
          <p:nvPr/>
        </p:nvSpPr>
        <p:spPr>
          <a:xfrm>
            <a:off x="7497673" y="4251638"/>
            <a:ext cx="2364277" cy="0"/>
          </a:xfrm>
          <a:prstGeom prst="line">
            <a:avLst/>
          </a:prstGeom>
          <a:ln w="9525" cap="rnd">
            <a:solidFill>
              <a:srgbClr val="000000"/>
            </a:solidFill>
            <a:prstDash val="solid"/>
            <a:headEnd type="none" w="sm" len="sm"/>
            <a:tailEnd type="none" w="sm" len="sm"/>
          </a:ln>
        </p:spPr>
        <p:txBody>
          <a:bodyPr/>
          <a:lstStyle/>
          <a:p>
            <a:endParaRPr lang="en-US"/>
          </a:p>
        </p:txBody>
      </p:sp>
      <p:sp>
        <p:nvSpPr>
          <p:cNvPr id="13" name="TextBox 13"/>
          <p:cNvSpPr txBox="1"/>
          <p:nvPr/>
        </p:nvSpPr>
        <p:spPr>
          <a:xfrm>
            <a:off x="6652487" y="3818803"/>
            <a:ext cx="743508" cy="535326"/>
          </a:xfrm>
          <a:prstGeom prst="rect">
            <a:avLst/>
          </a:prstGeom>
        </p:spPr>
        <p:txBody>
          <a:bodyPr lIns="0" tIns="0" rIns="0" bIns="0" rtlCol="0" anchor="t">
            <a:spAutoFit/>
          </a:bodyPr>
          <a:lstStyle/>
          <a:p>
            <a:pPr algn="ctr">
              <a:lnSpc>
                <a:spcPts val="4315"/>
              </a:lnSpc>
              <a:spcBef>
                <a:spcPct val="0"/>
              </a:spcBef>
            </a:pPr>
            <a:r>
              <a:rPr lang="en-US" sz="3082">
                <a:solidFill>
                  <a:srgbClr val="433833"/>
                </a:solidFill>
                <a:latin typeface="League Spartan"/>
              </a:rPr>
              <a:t>03</a:t>
            </a:r>
          </a:p>
        </p:txBody>
      </p:sp>
      <p:sp>
        <p:nvSpPr>
          <p:cNvPr id="14" name="TextBox 14"/>
          <p:cNvSpPr txBox="1"/>
          <p:nvPr/>
        </p:nvSpPr>
        <p:spPr>
          <a:xfrm>
            <a:off x="7497672" y="3879101"/>
            <a:ext cx="2782089" cy="307777"/>
          </a:xfrm>
          <a:prstGeom prst="rect">
            <a:avLst/>
          </a:prstGeom>
        </p:spPr>
        <p:txBody>
          <a:bodyPr lIns="0" tIns="0" rIns="0" bIns="0" rtlCol="0" anchor="t">
            <a:spAutoFit/>
          </a:bodyPr>
          <a:lstStyle/>
          <a:p>
            <a:pPr>
              <a:spcBef>
                <a:spcPct val="0"/>
              </a:spcBef>
            </a:pPr>
            <a:r>
              <a:rPr lang="en-US" sz="2000">
                <a:solidFill>
                  <a:srgbClr val="433833"/>
                </a:solidFill>
                <a:latin typeface="DM Sans"/>
              </a:rPr>
              <a:t>Budget Calendar</a:t>
            </a:r>
          </a:p>
        </p:txBody>
      </p:sp>
      <p:sp>
        <p:nvSpPr>
          <p:cNvPr id="15" name="AutoShape 15"/>
          <p:cNvSpPr/>
          <p:nvPr/>
        </p:nvSpPr>
        <p:spPr>
          <a:xfrm>
            <a:off x="7497673" y="5176045"/>
            <a:ext cx="2364277" cy="0"/>
          </a:xfrm>
          <a:prstGeom prst="line">
            <a:avLst/>
          </a:prstGeom>
          <a:ln w="9525" cap="rnd">
            <a:solidFill>
              <a:srgbClr val="000000"/>
            </a:solidFill>
            <a:prstDash val="solid"/>
            <a:headEnd type="none" w="sm" len="sm"/>
            <a:tailEnd type="none" w="sm" len="sm"/>
          </a:ln>
        </p:spPr>
        <p:txBody>
          <a:bodyPr/>
          <a:lstStyle/>
          <a:p>
            <a:endParaRPr lang="en-US"/>
          </a:p>
        </p:txBody>
      </p:sp>
      <p:sp>
        <p:nvSpPr>
          <p:cNvPr id="16" name="TextBox 16"/>
          <p:cNvSpPr txBox="1"/>
          <p:nvPr/>
        </p:nvSpPr>
        <p:spPr>
          <a:xfrm>
            <a:off x="6652487" y="4743211"/>
            <a:ext cx="743508" cy="535326"/>
          </a:xfrm>
          <a:prstGeom prst="rect">
            <a:avLst/>
          </a:prstGeom>
        </p:spPr>
        <p:txBody>
          <a:bodyPr lIns="0" tIns="0" rIns="0" bIns="0" rtlCol="0" anchor="t">
            <a:spAutoFit/>
          </a:bodyPr>
          <a:lstStyle/>
          <a:p>
            <a:pPr algn="ctr">
              <a:lnSpc>
                <a:spcPts val="4315"/>
              </a:lnSpc>
              <a:spcBef>
                <a:spcPct val="0"/>
              </a:spcBef>
            </a:pPr>
            <a:r>
              <a:rPr lang="en-US" sz="3082">
                <a:solidFill>
                  <a:srgbClr val="433833"/>
                </a:solidFill>
                <a:latin typeface="League Spartan"/>
              </a:rPr>
              <a:t>04</a:t>
            </a:r>
          </a:p>
        </p:txBody>
      </p:sp>
      <p:sp>
        <p:nvSpPr>
          <p:cNvPr id="17" name="TextBox 17"/>
          <p:cNvSpPr txBox="1"/>
          <p:nvPr/>
        </p:nvSpPr>
        <p:spPr>
          <a:xfrm>
            <a:off x="7497671" y="4786279"/>
            <a:ext cx="2782089" cy="307777"/>
          </a:xfrm>
          <a:prstGeom prst="rect">
            <a:avLst/>
          </a:prstGeom>
        </p:spPr>
        <p:txBody>
          <a:bodyPr lIns="0" tIns="0" rIns="0" bIns="0" rtlCol="0" anchor="t">
            <a:spAutoFit/>
          </a:bodyPr>
          <a:lstStyle/>
          <a:p>
            <a:pPr>
              <a:spcBef>
                <a:spcPct val="0"/>
              </a:spcBef>
            </a:pPr>
            <a:r>
              <a:rPr lang="en-US" sz="2000">
                <a:solidFill>
                  <a:srgbClr val="433833"/>
                </a:solidFill>
                <a:latin typeface="DM Sans"/>
              </a:rPr>
              <a:t>Annual Audit</a:t>
            </a:r>
          </a:p>
        </p:txBody>
      </p:sp>
      <p:sp>
        <p:nvSpPr>
          <p:cNvPr id="18" name="AutoShape 15">
            <a:extLst>
              <a:ext uri="{FF2B5EF4-FFF2-40B4-BE49-F238E27FC236}">
                <a16:creationId xmlns:a16="http://schemas.microsoft.com/office/drawing/2014/main" id="{506DDF5F-A4DC-0B21-03E1-F318C9C9CBDF}"/>
              </a:ext>
            </a:extLst>
          </p:cNvPr>
          <p:cNvSpPr/>
          <p:nvPr/>
        </p:nvSpPr>
        <p:spPr>
          <a:xfrm>
            <a:off x="7497673" y="5993514"/>
            <a:ext cx="2364277" cy="0"/>
          </a:xfrm>
          <a:prstGeom prst="line">
            <a:avLst/>
          </a:prstGeom>
          <a:ln w="9525" cap="rnd">
            <a:solidFill>
              <a:srgbClr val="000000"/>
            </a:solidFill>
            <a:prstDash val="solid"/>
            <a:headEnd type="none" w="sm" len="sm"/>
            <a:tailEnd type="none" w="sm" len="sm"/>
          </a:ln>
        </p:spPr>
        <p:txBody>
          <a:bodyPr/>
          <a:lstStyle/>
          <a:p>
            <a:endParaRPr lang="en-US"/>
          </a:p>
        </p:txBody>
      </p:sp>
      <p:sp>
        <p:nvSpPr>
          <p:cNvPr id="19" name="TextBox 16">
            <a:extLst>
              <a:ext uri="{FF2B5EF4-FFF2-40B4-BE49-F238E27FC236}">
                <a16:creationId xmlns:a16="http://schemas.microsoft.com/office/drawing/2014/main" id="{F4BEA928-6557-43A5-1EAF-26381B818A8B}"/>
              </a:ext>
            </a:extLst>
          </p:cNvPr>
          <p:cNvSpPr txBox="1"/>
          <p:nvPr/>
        </p:nvSpPr>
        <p:spPr>
          <a:xfrm>
            <a:off x="6652487" y="5560680"/>
            <a:ext cx="743508" cy="535326"/>
          </a:xfrm>
          <a:prstGeom prst="rect">
            <a:avLst/>
          </a:prstGeom>
        </p:spPr>
        <p:txBody>
          <a:bodyPr lIns="0" tIns="0" rIns="0" bIns="0" rtlCol="0" anchor="t">
            <a:spAutoFit/>
          </a:bodyPr>
          <a:lstStyle/>
          <a:p>
            <a:pPr algn="ctr">
              <a:lnSpc>
                <a:spcPts val="4315"/>
              </a:lnSpc>
              <a:spcBef>
                <a:spcPct val="0"/>
              </a:spcBef>
            </a:pPr>
            <a:r>
              <a:rPr lang="en-US" sz="3082">
                <a:solidFill>
                  <a:srgbClr val="433833"/>
                </a:solidFill>
                <a:latin typeface="League Spartan"/>
              </a:rPr>
              <a:t>05</a:t>
            </a:r>
          </a:p>
        </p:txBody>
      </p:sp>
      <p:sp>
        <p:nvSpPr>
          <p:cNvPr id="20" name="TextBox 17">
            <a:extLst>
              <a:ext uri="{FF2B5EF4-FFF2-40B4-BE49-F238E27FC236}">
                <a16:creationId xmlns:a16="http://schemas.microsoft.com/office/drawing/2014/main" id="{32DF108F-9E63-962B-25FB-B3C04BD1EE40}"/>
              </a:ext>
            </a:extLst>
          </p:cNvPr>
          <p:cNvSpPr txBox="1"/>
          <p:nvPr/>
        </p:nvSpPr>
        <p:spPr>
          <a:xfrm>
            <a:off x="7497673" y="5647804"/>
            <a:ext cx="2782089" cy="307777"/>
          </a:xfrm>
          <a:prstGeom prst="rect">
            <a:avLst/>
          </a:prstGeom>
        </p:spPr>
        <p:txBody>
          <a:bodyPr lIns="0" tIns="0" rIns="0" bIns="0" rtlCol="0" anchor="t">
            <a:spAutoFit/>
          </a:bodyPr>
          <a:lstStyle/>
          <a:p>
            <a:pPr>
              <a:spcBef>
                <a:spcPct val="0"/>
              </a:spcBef>
            </a:pPr>
            <a:r>
              <a:rPr lang="en-US" sz="2000">
                <a:solidFill>
                  <a:srgbClr val="433833"/>
                </a:solidFill>
                <a:latin typeface="DM Sans"/>
              </a:rPr>
              <a:t>Financial Policies</a:t>
            </a:r>
          </a:p>
        </p:txBody>
      </p:sp>
      <p:sp>
        <p:nvSpPr>
          <p:cNvPr id="5" name="Slide Number Placeholder 4">
            <a:extLst>
              <a:ext uri="{FF2B5EF4-FFF2-40B4-BE49-F238E27FC236}">
                <a16:creationId xmlns:a16="http://schemas.microsoft.com/office/drawing/2014/main" id="{C4127FA7-CB28-1E81-2FFD-6A709EA99348}"/>
              </a:ext>
            </a:extLst>
          </p:cNvPr>
          <p:cNvSpPr>
            <a:spLocks noGrp="1"/>
          </p:cNvSpPr>
          <p:nvPr>
            <p:ph type="sldNum" sz="quarter" idx="12"/>
          </p:nvPr>
        </p:nvSpPr>
        <p:spPr>
          <a:xfrm>
            <a:off x="9238309" y="6924676"/>
            <a:ext cx="2133600" cy="365125"/>
          </a:xfrm>
        </p:spPr>
        <p:txBody>
          <a:bodyPr/>
          <a:lstStyle/>
          <a:p>
            <a:fld id="{B6F15528-21DE-4FAA-801E-634DDDAF4B2B}" type="slidenum">
              <a:rPr lang="en-US" smtClean="0"/>
              <a:pPr/>
              <a:t>1</a:t>
            </a:fld>
            <a:endParaRPr lang="en-US"/>
          </a:p>
        </p:txBody>
      </p:sp>
      <p:pic>
        <p:nvPicPr>
          <p:cNvPr id="23" name="Picture 22" descr="Text&#10;&#10;AI-generated content may be incorrect.">
            <a:extLst>
              <a:ext uri="{FF2B5EF4-FFF2-40B4-BE49-F238E27FC236}">
                <a16:creationId xmlns:a16="http://schemas.microsoft.com/office/drawing/2014/main" id="{A3237B04-8896-8881-0723-A698CFE5AC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179625" y="3080306"/>
            <a:ext cx="4743211" cy="3557408"/>
          </a:xfrm>
          <a:prstGeom prst="rect">
            <a:avLst/>
          </a:prstGeom>
        </p:spPr>
      </p:pic>
    </p:spTree>
    <p:extLst>
      <p:ext uri="{BB962C8B-B14F-4D97-AF65-F5344CB8AC3E}">
        <p14:creationId xmlns:p14="http://schemas.microsoft.com/office/powerpoint/2010/main" val="541237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2F1"/>
        </a:solidFill>
        <a:effectLst/>
      </p:bgPr>
    </p:bg>
    <p:spTree>
      <p:nvGrpSpPr>
        <p:cNvPr id="1" name=""/>
        <p:cNvGrpSpPr/>
        <p:nvPr/>
      </p:nvGrpSpPr>
      <p:grpSpPr>
        <a:xfrm>
          <a:off x="0" y="0"/>
          <a:ext cx="0" cy="0"/>
          <a:chOff x="0" y="0"/>
          <a:chExt cx="0" cy="0"/>
        </a:xfrm>
      </p:grpSpPr>
      <p:sp>
        <p:nvSpPr>
          <p:cNvPr id="2" name="AutoShape 2"/>
          <p:cNvSpPr/>
          <p:nvPr/>
        </p:nvSpPr>
        <p:spPr>
          <a:xfrm>
            <a:off x="1625601" y="914401"/>
            <a:ext cx="1920875" cy="3179769"/>
          </a:xfrm>
          <a:prstGeom prst="rect">
            <a:avLst/>
          </a:prstGeom>
          <a:solidFill>
            <a:srgbClr val="002060"/>
          </a:solidFill>
        </p:spPr>
        <p:txBody>
          <a:bodyPr/>
          <a:lstStyle/>
          <a:p>
            <a:endParaRPr lang="en-US"/>
          </a:p>
        </p:txBody>
      </p:sp>
      <p:sp>
        <p:nvSpPr>
          <p:cNvPr id="5" name="TextBox 5"/>
          <p:cNvSpPr txBox="1"/>
          <p:nvPr/>
        </p:nvSpPr>
        <p:spPr>
          <a:xfrm>
            <a:off x="3546475" y="389038"/>
            <a:ext cx="6727825" cy="666914"/>
          </a:xfrm>
          <a:prstGeom prst="rect">
            <a:avLst/>
          </a:prstGeom>
        </p:spPr>
        <p:txBody>
          <a:bodyPr wrap="square" lIns="0" tIns="0" rIns="0" bIns="0" rtlCol="0" anchor="t">
            <a:spAutoFit/>
          </a:bodyPr>
          <a:lstStyle/>
          <a:p>
            <a:pPr algn="ctr">
              <a:lnSpc>
                <a:spcPts val="5370"/>
              </a:lnSpc>
              <a:spcBef>
                <a:spcPct val="0"/>
              </a:spcBef>
            </a:pPr>
            <a:r>
              <a:rPr lang="en-US" sz="3835">
                <a:solidFill>
                  <a:srgbClr val="433833"/>
                </a:solidFill>
                <a:latin typeface="League Spartan"/>
              </a:rPr>
              <a:t>Annual Audit</a:t>
            </a:r>
          </a:p>
        </p:txBody>
      </p:sp>
      <p:sp>
        <p:nvSpPr>
          <p:cNvPr id="6" name="TextBox 6"/>
          <p:cNvSpPr txBox="1"/>
          <p:nvPr/>
        </p:nvSpPr>
        <p:spPr>
          <a:xfrm>
            <a:off x="5171355" y="1258725"/>
            <a:ext cx="5409059" cy="1831271"/>
          </a:xfrm>
          <a:prstGeom prst="rect">
            <a:avLst/>
          </a:prstGeom>
        </p:spPr>
        <p:txBody>
          <a:bodyPr wrap="square" lIns="0" tIns="0" rIns="0" bIns="0" rtlCol="0" anchor="t">
            <a:spAutoFit/>
          </a:bodyPr>
          <a:lstStyle/>
          <a:p>
            <a:pPr>
              <a:spcBef>
                <a:spcPct val="0"/>
              </a:spcBef>
            </a:pPr>
            <a:r>
              <a:rPr lang="en-US" sz="1700">
                <a:solidFill>
                  <a:srgbClr val="433833"/>
                </a:solidFill>
                <a:latin typeface="DM Sans"/>
              </a:rPr>
              <a:t>California Government Code section 53891 requires every local government agency to submit a report of all financial transactions to the State Controller’s Office based on data from the audited financial statements prepared in accordance with GAAP, and that the report is audited by an independent firm of certified public accountants</a:t>
            </a:r>
          </a:p>
        </p:txBody>
      </p:sp>
      <p:sp>
        <p:nvSpPr>
          <p:cNvPr id="17" name="TextBox 17"/>
          <p:cNvSpPr txBox="1"/>
          <p:nvPr/>
        </p:nvSpPr>
        <p:spPr>
          <a:xfrm>
            <a:off x="5184921" y="3525232"/>
            <a:ext cx="5248348" cy="3400931"/>
          </a:xfrm>
          <a:prstGeom prst="rect">
            <a:avLst/>
          </a:prstGeom>
        </p:spPr>
        <p:txBody>
          <a:bodyPr wrap="square" lIns="0" tIns="0" rIns="0" bIns="0" rtlCol="0" anchor="t">
            <a:spAutoFit/>
          </a:bodyPr>
          <a:lstStyle/>
          <a:p>
            <a:pPr>
              <a:spcBef>
                <a:spcPct val="0"/>
              </a:spcBef>
            </a:pPr>
            <a:r>
              <a:rPr lang="en-US" sz="1700">
                <a:solidFill>
                  <a:srgbClr val="433833"/>
                </a:solidFill>
                <a:latin typeface="DM Sans"/>
              </a:rPr>
              <a:t>The Annual Comprehensive Financial Report (ACFR) contains the basic financial statements (including notes to the financial statements), required supplementary information, and the management’s discussion and analysis of the City. The ACFR is prepared in accordance with generally accepted accounting principles (GAAP) for local governments as established by the Governmental Accounting Standards Board (GASB). The report is designed to highlight changes in the City’s financial condition and practices over time and to allow consistencies between all state, municipal, and other governmental agencies.</a:t>
            </a:r>
          </a:p>
        </p:txBody>
      </p:sp>
      <p:sp>
        <p:nvSpPr>
          <p:cNvPr id="8" name="Slide Number Placeholder 7">
            <a:extLst>
              <a:ext uri="{FF2B5EF4-FFF2-40B4-BE49-F238E27FC236}">
                <a16:creationId xmlns:a16="http://schemas.microsoft.com/office/drawing/2014/main" id="{09AA0181-00AE-6446-C35B-27E029AFE3CA}"/>
              </a:ext>
            </a:extLst>
          </p:cNvPr>
          <p:cNvSpPr>
            <a:spLocks noGrp="1"/>
          </p:cNvSpPr>
          <p:nvPr>
            <p:ph type="sldNum" sz="quarter" idx="12"/>
          </p:nvPr>
        </p:nvSpPr>
        <p:spPr>
          <a:xfrm>
            <a:off x="9232900" y="6878260"/>
            <a:ext cx="2133600" cy="365125"/>
          </a:xfrm>
        </p:spPr>
        <p:txBody>
          <a:bodyPr/>
          <a:lstStyle/>
          <a:p>
            <a:fld id="{B6F15528-21DE-4FAA-801E-634DDDAF4B2B}" type="slidenum">
              <a:rPr lang="en-US" smtClean="0"/>
              <a:pPr/>
              <a:t>10</a:t>
            </a:fld>
            <a:endParaRPr lang="en-US"/>
          </a:p>
        </p:txBody>
      </p:sp>
    </p:spTree>
    <p:extLst>
      <p:ext uri="{BB962C8B-B14F-4D97-AF65-F5344CB8AC3E}">
        <p14:creationId xmlns:p14="http://schemas.microsoft.com/office/powerpoint/2010/main" val="2820628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2F1"/>
        </a:solidFill>
        <a:effectLst/>
      </p:bgPr>
    </p:bg>
    <p:spTree>
      <p:nvGrpSpPr>
        <p:cNvPr id="1" name=""/>
        <p:cNvGrpSpPr/>
        <p:nvPr/>
      </p:nvGrpSpPr>
      <p:grpSpPr>
        <a:xfrm>
          <a:off x="0" y="0"/>
          <a:ext cx="0" cy="0"/>
          <a:chOff x="0" y="0"/>
          <a:chExt cx="0" cy="0"/>
        </a:xfrm>
      </p:grpSpPr>
      <p:sp>
        <p:nvSpPr>
          <p:cNvPr id="2" name="AutoShape 2"/>
          <p:cNvSpPr/>
          <p:nvPr/>
        </p:nvSpPr>
        <p:spPr>
          <a:xfrm>
            <a:off x="1625601" y="914401"/>
            <a:ext cx="1920875" cy="3179769"/>
          </a:xfrm>
          <a:prstGeom prst="rect">
            <a:avLst/>
          </a:prstGeom>
          <a:solidFill>
            <a:srgbClr val="002060"/>
          </a:solidFill>
        </p:spPr>
        <p:txBody>
          <a:bodyPr/>
          <a:lstStyle/>
          <a:p>
            <a:endParaRPr lang="en-US"/>
          </a:p>
        </p:txBody>
      </p:sp>
      <p:grpSp>
        <p:nvGrpSpPr>
          <p:cNvPr id="3" name="Group 3"/>
          <p:cNvGrpSpPr/>
          <p:nvPr/>
        </p:nvGrpSpPr>
        <p:grpSpPr>
          <a:xfrm>
            <a:off x="1935719" y="1943100"/>
            <a:ext cx="4114799" cy="3429000"/>
            <a:chOff x="0" y="0"/>
            <a:chExt cx="5450316" cy="4115698"/>
          </a:xfrm>
        </p:grpSpPr>
        <p:pic>
          <p:nvPicPr>
            <p:cNvPr id="4" name="Picture 4"/>
            <p:cNvPicPr>
              <a:picLocks noChangeAspect="1"/>
            </p:cNvPicPr>
            <p:nvPr/>
          </p:nvPicPr>
          <p:blipFill>
            <a:blip r:embed="rId3" cstate="print">
              <a:extLst>
                <a:ext uri="{28A0092B-C50C-407E-A947-70E740481C1C}">
                  <a14:useLocalDpi xmlns:a14="http://schemas.microsoft.com/office/drawing/2010/main" val="0"/>
                </a:ext>
              </a:extLst>
            </a:blip>
            <a:srcRect t="7833" b="7833"/>
            <a:stretch/>
          </p:blipFill>
          <p:spPr>
            <a:xfrm>
              <a:off x="0" y="0"/>
              <a:ext cx="5450316" cy="4115698"/>
            </a:xfrm>
            <a:prstGeom prst="rect">
              <a:avLst/>
            </a:prstGeom>
          </p:spPr>
        </p:pic>
      </p:grpSp>
      <p:sp>
        <p:nvSpPr>
          <p:cNvPr id="5" name="TextBox 5"/>
          <p:cNvSpPr txBox="1"/>
          <p:nvPr/>
        </p:nvSpPr>
        <p:spPr>
          <a:xfrm>
            <a:off x="3862203" y="336674"/>
            <a:ext cx="5280394" cy="666914"/>
          </a:xfrm>
          <a:prstGeom prst="rect">
            <a:avLst/>
          </a:prstGeom>
        </p:spPr>
        <p:txBody>
          <a:bodyPr lIns="0" tIns="0" rIns="0" bIns="0" rtlCol="0" anchor="t">
            <a:spAutoFit/>
          </a:bodyPr>
          <a:lstStyle/>
          <a:p>
            <a:pPr algn="ctr">
              <a:lnSpc>
                <a:spcPts val="5370"/>
              </a:lnSpc>
              <a:spcBef>
                <a:spcPct val="0"/>
              </a:spcBef>
            </a:pPr>
            <a:r>
              <a:rPr lang="en-US" sz="3835">
                <a:solidFill>
                  <a:srgbClr val="433833"/>
                </a:solidFill>
                <a:latin typeface="League Spartan"/>
              </a:rPr>
              <a:t>Financial Policies</a:t>
            </a:r>
          </a:p>
        </p:txBody>
      </p:sp>
      <p:sp>
        <p:nvSpPr>
          <p:cNvPr id="17" name="TextBox 17"/>
          <p:cNvSpPr txBox="1"/>
          <p:nvPr/>
        </p:nvSpPr>
        <p:spPr>
          <a:xfrm>
            <a:off x="6658233" y="2855998"/>
            <a:ext cx="5884749" cy="3600986"/>
          </a:xfrm>
          <a:prstGeom prst="rect">
            <a:avLst/>
          </a:prstGeom>
        </p:spPr>
        <p:txBody>
          <a:bodyPr wrap="square" lIns="0" tIns="0" rIns="0" bIns="0" rtlCol="0" anchor="t">
            <a:spAutoFit/>
          </a:bodyPr>
          <a:lstStyle/>
          <a:p>
            <a:pPr>
              <a:spcBef>
                <a:spcPct val="0"/>
              </a:spcBef>
            </a:pPr>
            <a:r>
              <a:rPr lang="en-US">
                <a:solidFill>
                  <a:srgbClr val="433833"/>
                </a:solidFill>
                <a:latin typeface="DM Sans"/>
              </a:rPr>
              <a:t>The Financial Policies are:  </a:t>
            </a:r>
          </a:p>
          <a:p>
            <a:pPr marL="285750" indent="-285750">
              <a:spcBef>
                <a:spcPct val="0"/>
              </a:spcBef>
              <a:buFont typeface="Arial" panose="020B0604020202020204" pitchFamily="34" charset="0"/>
              <a:buChar char="•"/>
            </a:pPr>
            <a:r>
              <a:rPr lang="en-US">
                <a:solidFill>
                  <a:srgbClr val="433833"/>
                </a:solidFill>
                <a:latin typeface="DM Sans"/>
              </a:rPr>
              <a:t>Cash Reserve Policy </a:t>
            </a:r>
          </a:p>
          <a:p>
            <a:pPr marL="285750" indent="-285750">
              <a:spcBef>
                <a:spcPct val="0"/>
              </a:spcBef>
              <a:buFont typeface="Arial" panose="020B0604020202020204" pitchFamily="34" charset="0"/>
              <a:buChar char="•"/>
            </a:pPr>
            <a:r>
              <a:rPr lang="en-US">
                <a:solidFill>
                  <a:srgbClr val="433833"/>
                </a:solidFill>
                <a:latin typeface="DM Sans"/>
              </a:rPr>
              <a:t>Debt Policy </a:t>
            </a:r>
          </a:p>
          <a:p>
            <a:pPr marL="285750" indent="-285750">
              <a:spcBef>
                <a:spcPct val="0"/>
              </a:spcBef>
              <a:buFont typeface="Arial" panose="020B0604020202020204" pitchFamily="34" charset="0"/>
              <a:buChar char="•"/>
            </a:pPr>
            <a:r>
              <a:rPr lang="en-US">
                <a:solidFill>
                  <a:srgbClr val="433833"/>
                </a:solidFill>
                <a:latin typeface="DM Sans"/>
              </a:rPr>
              <a:t>Grant Management Policy </a:t>
            </a:r>
          </a:p>
          <a:p>
            <a:pPr marL="285750" indent="-285750">
              <a:spcBef>
                <a:spcPct val="0"/>
              </a:spcBef>
              <a:buFont typeface="Arial" panose="020B0604020202020204" pitchFamily="34" charset="0"/>
              <a:buChar char="•"/>
            </a:pPr>
            <a:r>
              <a:rPr lang="en-US">
                <a:solidFill>
                  <a:srgbClr val="433833"/>
                </a:solidFill>
                <a:latin typeface="DM Sans"/>
              </a:rPr>
              <a:t>Investment Policy </a:t>
            </a:r>
          </a:p>
          <a:p>
            <a:pPr marL="285750" indent="-285750">
              <a:spcBef>
                <a:spcPct val="0"/>
              </a:spcBef>
              <a:buFont typeface="Arial" panose="020B0604020202020204" pitchFamily="34" charset="0"/>
              <a:buChar char="•"/>
            </a:pPr>
            <a:r>
              <a:rPr lang="en-US">
                <a:solidFill>
                  <a:srgbClr val="433833"/>
                </a:solidFill>
                <a:latin typeface="DM Sans"/>
              </a:rPr>
              <a:t>Pension Funding Policy</a:t>
            </a:r>
          </a:p>
          <a:p>
            <a:pPr marL="285750" indent="-285750">
              <a:spcBef>
                <a:spcPct val="0"/>
              </a:spcBef>
              <a:buFont typeface="Arial" panose="020B0604020202020204" pitchFamily="34" charset="0"/>
              <a:buChar char="•"/>
            </a:pPr>
            <a:r>
              <a:rPr lang="en-US">
                <a:solidFill>
                  <a:srgbClr val="433833"/>
                </a:solidFill>
                <a:latin typeface="DM Sans"/>
              </a:rPr>
              <a:t>OPEB Funding Policy</a:t>
            </a:r>
          </a:p>
          <a:p>
            <a:pPr marL="285750" indent="-285750">
              <a:spcBef>
                <a:spcPct val="0"/>
              </a:spcBef>
              <a:buFont typeface="Arial" panose="020B0604020202020204" pitchFamily="34" charset="0"/>
              <a:buChar char="•"/>
            </a:pPr>
            <a:r>
              <a:rPr lang="en-US">
                <a:solidFill>
                  <a:srgbClr val="433833"/>
                </a:solidFill>
                <a:latin typeface="DM Sans"/>
              </a:rPr>
              <a:t>Purchasing Policy</a:t>
            </a:r>
          </a:p>
          <a:p>
            <a:pPr marL="285750" indent="-285750">
              <a:spcBef>
                <a:spcPct val="0"/>
              </a:spcBef>
              <a:buFont typeface="Arial" panose="020B0604020202020204" pitchFamily="34" charset="0"/>
              <a:buChar char="•"/>
            </a:pPr>
            <a:r>
              <a:rPr lang="en-US">
                <a:solidFill>
                  <a:srgbClr val="433833"/>
                </a:solidFill>
                <a:latin typeface="DM Sans"/>
              </a:rPr>
              <a:t>Travel and Expense Policy</a:t>
            </a:r>
          </a:p>
          <a:p>
            <a:pPr marL="285750" indent="-285750">
              <a:spcBef>
                <a:spcPct val="0"/>
              </a:spcBef>
              <a:buFont typeface="Arial" panose="020B0604020202020204" pitchFamily="34" charset="0"/>
              <a:buChar char="•"/>
            </a:pPr>
            <a:r>
              <a:rPr lang="en-US">
                <a:solidFill>
                  <a:srgbClr val="433833"/>
                </a:solidFill>
                <a:latin typeface="DM Sans"/>
              </a:rPr>
              <a:t>Employee Meal and Food Purchase Policy</a:t>
            </a:r>
          </a:p>
          <a:p>
            <a:pPr marL="285750" indent="-285750">
              <a:spcBef>
                <a:spcPct val="0"/>
              </a:spcBef>
              <a:buFont typeface="Arial" panose="020B0604020202020204" pitchFamily="34" charset="0"/>
              <a:buChar char="•"/>
            </a:pPr>
            <a:r>
              <a:rPr lang="en-US">
                <a:solidFill>
                  <a:srgbClr val="433833"/>
                </a:solidFill>
                <a:latin typeface="DM Sans"/>
              </a:rPr>
              <a:t>FasTrak Policy</a:t>
            </a:r>
          </a:p>
          <a:p>
            <a:pPr marL="285750" indent="-285750">
              <a:spcBef>
                <a:spcPct val="0"/>
              </a:spcBef>
              <a:buFont typeface="Arial" panose="020B0604020202020204" pitchFamily="34" charset="0"/>
              <a:buChar char="•"/>
            </a:pPr>
            <a:r>
              <a:rPr lang="en-US">
                <a:solidFill>
                  <a:srgbClr val="433833"/>
                </a:solidFill>
                <a:latin typeface="DM Sans"/>
              </a:rPr>
              <a:t>Guiding Fiscal Policy adopted by City Council April 2021</a:t>
            </a:r>
          </a:p>
        </p:txBody>
      </p:sp>
      <p:sp>
        <p:nvSpPr>
          <p:cNvPr id="31" name="TextBox 16">
            <a:extLst>
              <a:ext uri="{FF2B5EF4-FFF2-40B4-BE49-F238E27FC236}">
                <a16:creationId xmlns:a16="http://schemas.microsoft.com/office/drawing/2014/main" id="{D6DB5E68-D624-DE72-150D-66D068E26C11}"/>
              </a:ext>
            </a:extLst>
          </p:cNvPr>
          <p:cNvSpPr txBox="1"/>
          <p:nvPr/>
        </p:nvSpPr>
        <p:spPr>
          <a:xfrm>
            <a:off x="6474931" y="5264615"/>
            <a:ext cx="371288" cy="256032"/>
          </a:xfrm>
          <a:prstGeom prst="rect">
            <a:avLst/>
          </a:prstGeom>
        </p:spPr>
        <p:txBody>
          <a:bodyPr wrap="square" lIns="0" tIns="0" rIns="0" bIns="0" rtlCol="0" anchor="t">
            <a:spAutoFit/>
          </a:bodyPr>
          <a:lstStyle/>
          <a:p>
            <a:pPr algn="ctr">
              <a:lnSpc>
                <a:spcPts val="1875"/>
              </a:lnSpc>
              <a:spcBef>
                <a:spcPct val="0"/>
              </a:spcBef>
            </a:pPr>
            <a:r>
              <a:rPr lang="en-US" sz="2000">
                <a:solidFill>
                  <a:srgbClr val="F6F2F1"/>
                </a:solidFill>
                <a:latin typeface="DM Sans Bold"/>
              </a:rPr>
              <a:t>04</a:t>
            </a:r>
          </a:p>
        </p:txBody>
      </p:sp>
      <p:sp>
        <p:nvSpPr>
          <p:cNvPr id="34" name="TextBox 16">
            <a:extLst>
              <a:ext uri="{FF2B5EF4-FFF2-40B4-BE49-F238E27FC236}">
                <a16:creationId xmlns:a16="http://schemas.microsoft.com/office/drawing/2014/main" id="{E7F19C89-122D-432B-E968-C2E21B3A6A6E}"/>
              </a:ext>
            </a:extLst>
          </p:cNvPr>
          <p:cNvSpPr txBox="1"/>
          <p:nvPr/>
        </p:nvSpPr>
        <p:spPr>
          <a:xfrm>
            <a:off x="6474730" y="6136584"/>
            <a:ext cx="367006" cy="256032"/>
          </a:xfrm>
          <a:prstGeom prst="rect">
            <a:avLst/>
          </a:prstGeom>
        </p:spPr>
        <p:txBody>
          <a:bodyPr wrap="square" lIns="0" tIns="0" rIns="0" bIns="0" rtlCol="0" anchor="t">
            <a:spAutoFit/>
          </a:bodyPr>
          <a:lstStyle/>
          <a:p>
            <a:pPr algn="ctr">
              <a:lnSpc>
                <a:spcPts val="1875"/>
              </a:lnSpc>
              <a:spcBef>
                <a:spcPct val="0"/>
              </a:spcBef>
            </a:pPr>
            <a:r>
              <a:rPr lang="en-US" sz="2000">
                <a:solidFill>
                  <a:srgbClr val="F6F2F1"/>
                </a:solidFill>
                <a:latin typeface="DM Sans Bold"/>
              </a:rPr>
              <a:t>05</a:t>
            </a:r>
          </a:p>
        </p:txBody>
      </p:sp>
      <p:sp>
        <p:nvSpPr>
          <p:cNvPr id="6" name="Slide Number Placeholder 5">
            <a:extLst>
              <a:ext uri="{FF2B5EF4-FFF2-40B4-BE49-F238E27FC236}">
                <a16:creationId xmlns:a16="http://schemas.microsoft.com/office/drawing/2014/main" id="{46017ADF-36E7-16F9-5DBC-20F6E13BA6D6}"/>
              </a:ext>
            </a:extLst>
          </p:cNvPr>
          <p:cNvSpPr>
            <a:spLocks noGrp="1"/>
          </p:cNvSpPr>
          <p:nvPr>
            <p:ph type="sldNum" sz="quarter" idx="12"/>
          </p:nvPr>
        </p:nvSpPr>
        <p:spPr>
          <a:xfrm>
            <a:off x="9140713" y="6975476"/>
            <a:ext cx="2133600" cy="365125"/>
          </a:xfrm>
        </p:spPr>
        <p:txBody>
          <a:bodyPr/>
          <a:lstStyle/>
          <a:p>
            <a:fld id="{B6F15528-21DE-4FAA-801E-634DDDAF4B2B}" type="slidenum">
              <a:rPr lang="en-US" smtClean="0"/>
              <a:pPr/>
              <a:t>11</a:t>
            </a:fld>
            <a:endParaRPr lang="en-US"/>
          </a:p>
        </p:txBody>
      </p:sp>
      <p:sp>
        <p:nvSpPr>
          <p:cNvPr id="37" name="TextBox 7">
            <a:extLst>
              <a:ext uri="{FF2B5EF4-FFF2-40B4-BE49-F238E27FC236}">
                <a16:creationId xmlns:a16="http://schemas.microsoft.com/office/drawing/2014/main" id="{81D03F6B-079C-416C-AC53-3D14D50CB977}"/>
              </a:ext>
            </a:extLst>
          </p:cNvPr>
          <p:cNvSpPr txBox="1"/>
          <p:nvPr/>
        </p:nvSpPr>
        <p:spPr>
          <a:xfrm>
            <a:off x="6634247" y="1119827"/>
            <a:ext cx="6047280" cy="1538883"/>
          </a:xfrm>
          <a:prstGeom prst="rect">
            <a:avLst/>
          </a:prstGeom>
        </p:spPr>
        <p:txBody>
          <a:bodyPr wrap="square" lIns="0" tIns="0" rIns="0" bIns="0" rtlCol="0" anchor="t">
            <a:spAutoFit/>
          </a:bodyPr>
          <a:lstStyle/>
          <a:p>
            <a:pPr>
              <a:spcBef>
                <a:spcPct val="0"/>
              </a:spcBef>
            </a:pPr>
            <a:r>
              <a:rPr lang="en-US" sz="2000" b="1">
                <a:solidFill>
                  <a:srgbClr val="433833"/>
                </a:solidFill>
                <a:latin typeface="League Spartan"/>
              </a:rPr>
              <a:t>The City develops financial policies in accordance with generally accepted accounting principles and Government Finance Officers Association recommended best practices. </a:t>
            </a:r>
          </a:p>
        </p:txBody>
      </p:sp>
      <p:sp>
        <p:nvSpPr>
          <p:cNvPr id="7" name="TextBox 6">
            <a:extLst>
              <a:ext uri="{FF2B5EF4-FFF2-40B4-BE49-F238E27FC236}">
                <a16:creationId xmlns:a16="http://schemas.microsoft.com/office/drawing/2014/main" id="{8A4EFB17-AF5F-07FC-412C-B03372972E5E}"/>
              </a:ext>
            </a:extLst>
          </p:cNvPr>
          <p:cNvSpPr txBox="1"/>
          <p:nvPr/>
        </p:nvSpPr>
        <p:spPr>
          <a:xfrm>
            <a:off x="510821" y="6456984"/>
            <a:ext cx="4668330" cy="369332"/>
          </a:xfrm>
          <a:prstGeom prst="rect">
            <a:avLst/>
          </a:prstGeom>
          <a:noFill/>
        </p:spPr>
        <p:txBody>
          <a:bodyPr wrap="square" rtlCol="0">
            <a:spAutoFit/>
          </a:bodyPr>
          <a:lstStyle/>
          <a:p>
            <a:r>
              <a:rPr lang="en-US"/>
              <a:t>GFOA Best Practice: </a:t>
            </a:r>
            <a:r>
              <a:rPr lang="en-US">
                <a:solidFill>
                  <a:srgbClr val="0000FF"/>
                </a:solidFill>
                <a:hlinkClick r:id="rId4">
                  <a:extLst>
                    <a:ext uri="{A12FA001-AC4F-418D-AE19-62706E023703}">
                      <ahyp:hlinkClr xmlns:ahyp="http://schemas.microsoft.com/office/drawing/2018/hyperlinkcolor" val="tx"/>
                    </a:ext>
                  </a:extLst>
                </a:hlinkClick>
              </a:rPr>
              <a:t>Adopting Financial Policies</a:t>
            </a:r>
            <a:endParaRPr lang="en-US">
              <a:solidFill>
                <a:srgbClr val="0000FF"/>
              </a:solidFill>
            </a:endParaRPr>
          </a:p>
        </p:txBody>
      </p:sp>
    </p:spTree>
    <p:extLst>
      <p:ext uri="{BB962C8B-B14F-4D97-AF65-F5344CB8AC3E}">
        <p14:creationId xmlns:p14="http://schemas.microsoft.com/office/powerpoint/2010/main" val="676811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2F1"/>
        </a:solidFill>
        <a:effectLst/>
      </p:bgPr>
    </p:bg>
    <p:spTree>
      <p:nvGrpSpPr>
        <p:cNvPr id="1" name=""/>
        <p:cNvGrpSpPr/>
        <p:nvPr/>
      </p:nvGrpSpPr>
      <p:grpSpPr>
        <a:xfrm>
          <a:off x="0" y="0"/>
          <a:ext cx="0" cy="0"/>
          <a:chOff x="0" y="0"/>
          <a:chExt cx="0" cy="0"/>
        </a:xfrm>
      </p:grpSpPr>
      <p:grpSp>
        <p:nvGrpSpPr>
          <p:cNvPr id="2" name="Group 2"/>
          <p:cNvGrpSpPr/>
          <p:nvPr/>
        </p:nvGrpSpPr>
        <p:grpSpPr>
          <a:xfrm>
            <a:off x="2357120" y="731520"/>
            <a:ext cx="8290560" cy="5852160"/>
            <a:chOff x="0" y="0"/>
            <a:chExt cx="11054080" cy="7802880"/>
          </a:xfrm>
          <a:blipFill dpi="0" rotWithShape="1">
            <a:blip r:embed="rId3">
              <a:extLst>
                <a:ext uri="{28A0092B-C50C-407E-A947-70E740481C1C}">
                  <a14:useLocalDpi xmlns:a14="http://schemas.microsoft.com/office/drawing/2010/main" val="0"/>
                </a:ext>
              </a:extLst>
            </a:blip>
            <a:srcRect/>
            <a:stretch>
              <a:fillRect/>
            </a:stretch>
          </a:blipFill>
        </p:grpSpPr>
        <p:pic>
          <p:nvPicPr>
            <p:cNvPr id="3" name="Picture 3"/>
            <p:cNvPicPr>
              <a:picLocks noChangeAspect="1"/>
            </p:cNvPicPr>
            <p:nvPr/>
          </p:nvPicPr>
          <p:blipFill>
            <a:blip r:embed="rId4" cstate="print">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l="10156" r="10156"/>
            <a:stretch/>
          </p:blipFill>
          <p:spPr>
            <a:xfrm>
              <a:off x="0" y="0"/>
              <a:ext cx="11054080" cy="7802880"/>
            </a:xfrm>
            <a:prstGeom prst="rect">
              <a:avLst/>
            </a:prstGeom>
            <a:grpFill/>
          </p:spPr>
        </p:pic>
      </p:grpSp>
      <p:sp>
        <p:nvSpPr>
          <p:cNvPr id="9" name="AutoShape 3">
            <a:extLst>
              <a:ext uri="{FF2B5EF4-FFF2-40B4-BE49-F238E27FC236}">
                <a16:creationId xmlns:a16="http://schemas.microsoft.com/office/drawing/2014/main" id="{CF9B0024-0BDC-3141-9BFF-C08FB9BB778F}"/>
              </a:ext>
            </a:extLst>
          </p:cNvPr>
          <p:cNvSpPr/>
          <p:nvPr/>
        </p:nvSpPr>
        <p:spPr>
          <a:xfrm>
            <a:off x="2357120" y="731520"/>
            <a:ext cx="8290560" cy="5852160"/>
          </a:xfrm>
          <a:prstGeom prst="rect">
            <a:avLst/>
          </a:prstGeom>
          <a:solidFill>
            <a:schemeClr val="accent2">
              <a:lumMod val="50000"/>
              <a:alpha val="67000"/>
            </a:schemeClr>
          </a:solidFill>
        </p:spPr>
        <p:txBody>
          <a:bodyPr/>
          <a:lstStyle/>
          <a:p>
            <a:endParaRPr lang="en-US"/>
          </a:p>
        </p:txBody>
      </p:sp>
      <p:sp>
        <p:nvSpPr>
          <p:cNvPr id="4" name="TextBox 4"/>
          <p:cNvSpPr txBox="1"/>
          <p:nvPr/>
        </p:nvSpPr>
        <p:spPr>
          <a:xfrm>
            <a:off x="2864974" y="1114841"/>
            <a:ext cx="6075826" cy="4066370"/>
          </a:xfrm>
          <a:prstGeom prst="rect">
            <a:avLst/>
          </a:prstGeom>
        </p:spPr>
        <p:txBody>
          <a:bodyPr wrap="square" lIns="0" tIns="0" rIns="0" bIns="0" rtlCol="0" anchor="t">
            <a:spAutoFit/>
          </a:bodyPr>
          <a:lstStyle/>
          <a:p>
            <a:pPr>
              <a:lnSpc>
                <a:spcPts val="10659"/>
              </a:lnSpc>
            </a:pPr>
            <a:r>
              <a:rPr lang="en-US" sz="7613">
                <a:solidFill>
                  <a:srgbClr val="F6F2F1"/>
                </a:solidFill>
                <a:latin typeface="League Spartan"/>
              </a:rPr>
              <a:t>Thank You &amp; Questions!</a:t>
            </a:r>
          </a:p>
        </p:txBody>
      </p:sp>
      <p:sp>
        <p:nvSpPr>
          <p:cNvPr id="5" name="Slide Number Placeholder 4">
            <a:extLst>
              <a:ext uri="{FF2B5EF4-FFF2-40B4-BE49-F238E27FC236}">
                <a16:creationId xmlns:a16="http://schemas.microsoft.com/office/drawing/2014/main" id="{0975EE8B-BF47-BE3A-02F3-72824A49336A}"/>
              </a:ext>
            </a:extLst>
          </p:cNvPr>
          <p:cNvSpPr>
            <a:spLocks noGrp="1"/>
          </p:cNvSpPr>
          <p:nvPr>
            <p:ph type="sldNum" sz="quarter" idx="12"/>
          </p:nvPr>
        </p:nvSpPr>
        <p:spPr>
          <a:xfrm>
            <a:off x="9245600" y="6950076"/>
            <a:ext cx="2133600" cy="365125"/>
          </a:xfrm>
        </p:spPr>
        <p:txBody>
          <a:bodyPr/>
          <a:lstStyle/>
          <a:p>
            <a:fld id="{B6F15528-21DE-4FAA-801E-634DDDAF4B2B}" type="slidenum">
              <a:rPr lang="en-US" smtClean="0"/>
              <a:pPr/>
              <a:t>12</a:t>
            </a:fld>
            <a:endParaRPr lang="en-US"/>
          </a:p>
        </p:txBody>
      </p:sp>
    </p:spTree>
    <p:extLst>
      <p:ext uri="{BB962C8B-B14F-4D97-AF65-F5344CB8AC3E}">
        <p14:creationId xmlns:p14="http://schemas.microsoft.com/office/powerpoint/2010/main" val="1568960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2F1"/>
        </a:solidFill>
        <a:effectLst/>
      </p:bgPr>
    </p:bg>
    <p:spTree>
      <p:nvGrpSpPr>
        <p:cNvPr id="1" name=""/>
        <p:cNvGrpSpPr/>
        <p:nvPr/>
      </p:nvGrpSpPr>
      <p:grpSpPr>
        <a:xfrm>
          <a:off x="0" y="0"/>
          <a:ext cx="0" cy="0"/>
          <a:chOff x="0" y="0"/>
          <a:chExt cx="0" cy="0"/>
        </a:xfrm>
      </p:grpSpPr>
      <p:sp>
        <p:nvSpPr>
          <p:cNvPr id="2" name="AutoShape 2"/>
          <p:cNvSpPr/>
          <p:nvPr/>
        </p:nvSpPr>
        <p:spPr>
          <a:xfrm>
            <a:off x="1625601" y="914401"/>
            <a:ext cx="1920875" cy="3179769"/>
          </a:xfrm>
          <a:prstGeom prst="rect">
            <a:avLst/>
          </a:prstGeom>
          <a:solidFill>
            <a:srgbClr val="002060"/>
          </a:solidFill>
        </p:spPr>
        <p:txBody>
          <a:bodyPr/>
          <a:lstStyle/>
          <a:p>
            <a:endParaRPr lang="en-US"/>
          </a:p>
        </p:txBody>
      </p:sp>
      <p:sp>
        <p:nvSpPr>
          <p:cNvPr id="5" name="TextBox 5"/>
          <p:cNvSpPr txBox="1"/>
          <p:nvPr/>
        </p:nvSpPr>
        <p:spPr>
          <a:xfrm>
            <a:off x="3639674" y="384198"/>
            <a:ext cx="7299324" cy="665567"/>
          </a:xfrm>
          <a:prstGeom prst="rect">
            <a:avLst/>
          </a:prstGeom>
        </p:spPr>
        <p:txBody>
          <a:bodyPr wrap="square" lIns="0" tIns="0" rIns="0" bIns="0" rtlCol="0" anchor="t">
            <a:spAutoFit/>
          </a:bodyPr>
          <a:lstStyle/>
          <a:p>
            <a:pPr algn="ctr">
              <a:lnSpc>
                <a:spcPts val="5370"/>
              </a:lnSpc>
              <a:spcBef>
                <a:spcPct val="0"/>
              </a:spcBef>
            </a:pPr>
            <a:r>
              <a:rPr lang="en-US" sz="3800">
                <a:solidFill>
                  <a:srgbClr val="433833"/>
                </a:solidFill>
                <a:latin typeface="League Spartan"/>
              </a:rPr>
              <a:t>City Council Goals</a:t>
            </a:r>
          </a:p>
        </p:txBody>
      </p:sp>
      <p:pic>
        <p:nvPicPr>
          <p:cNvPr id="12" name="Picture 11" descr="Different numbers in white flying around">
            <a:extLst>
              <a:ext uri="{FF2B5EF4-FFF2-40B4-BE49-F238E27FC236}">
                <a16:creationId xmlns:a16="http://schemas.microsoft.com/office/drawing/2014/main" id="{8D2B5BD3-A6A2-48BC-A83D-DB620239DE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1714" y="2572817"/>
            <a:ext cx="3527887" cy="3108960"/>
          </a:xfrm>
          <a:prstGeom prst="rect">
            <a:avLst/>
          </a:prstGeom>
        </p:spPr>
      </p:pic>
      <p:sp>
        <p:nvSpPr>
          <p:cNvPr id="34" name="TextBox 10">
            <a:extLst>
              <a:ext uri="{FF2B5EF4-FFF2-40B4-BE49-F238E27FC236}">
                <a16:creationId xmlns:a16="http://schemas.microsoft.com/office/drawing/2014/main" id="{65111C88-BC1C-44CC-86AB-2F9F35F2F6AB}"/>
              </a:ext>
            </a:extLst>
          </p:cNvPr>
          <p:cNvSpPr txBox="1"/>
          <p:nvPr/>
        </p:nvSpPr>
        <p:spPr>
          <a:xfrm>
            <a:off x="6652650" y="4840853"/>
            <a:ext cx="293809" cy="248722"/>
          </a:xfrm>
          <a:prstGeom prst="rect">
            <a:avLst/>
          </a:prstGeom>
        </p:spPr>
        <p:txBody>
          <a:bodyPr lIns="0" tIns="0" rIns="0" bIns="0" rtlCol="0" anchor="t">
            <a:spAutoFit/>
          </a:bodyPr>
          <a:lstStyle/>
          <a:p>
            <a:pPr algn="ctr">
              <a:lnSpc>
                <a:spcPts val="1875"/>
              </a:lnSpc>
              <a:spcBef>
                <a:spcPct val="0"/>
              </a:spcBef>
            </a:pPr>
            <a:r>
              <a:rPr lang="en-US">
                <a:solidFill>
                  <a:srgbClr val="F6F2F1"/>
                </a:solidFill>
                <a:latin typeface="DM Sans Bold"/>
              </a:rPr>
              <a:t>0</a:t>
            </a:r>
          </a:p>
        </p:txBody>
      </p:sp>
      <p:sp>
        <p:nvSpPr>
          <p:cNvPr id="39" name="TextBox 10">
            <a:extLst>
              <a:ext uri="{FF2B5EF4-FFF2-40B4-BE49-F238E27FC236}">
                <a16:creationId xmlns:a16="http://schemas.microsoft.com/office/drawing/2014/main" id="{57C4EA8A-8907-4FF3-88AA-B8C42FBE6FC8}"/>
              </a:ext>
            </a:extLst>
          </p:cNvPr>
          <p:cNvSpPr txBox="1"/>
          <p:nvPr/>
        </p:nvSpPr>
        <p:spPr>
          <a:xfrm flipH="1">
            <a:off x="6575109" y="6158001"/>
            <a:ext cx="448891" cy="248722"/>
          </a:xfrm>
          <a:prstGeom prst="rect">
            <a:avLst/>
          </a:prstGeom>
        </p:spPr>
        <p:txBody>
          <a:bodyPr wrap="square" lIns="0" tIns="0" rIns="0" bIns="0" rtlCol="0" anchor="t">
            <a:spAutoFit/>
          </a:bodyPr>
          <a:lstStyle/>
          <a:p>
            <a:pPr algn="ctr">
              <a:lnSpc>
                <a:spcPts val="1875"/>
              </a:lnSpc>
              <a:spcBef>
                <a:spcPct val="0"/>
              </a:spcBef>
            </a:pPr>
            <a:r>
              <a:rPr lang="en-US">
                <a:solidFill>
                  <a:srgbClr val="F6F2F1"/>
                </a:solidFill>
                <a:latin typeface="DM Sans Bold"/>
              </a:rPr>
              <a:t>3</a:t>
            </a:r>
          </a:p>
        </p:txBody>
      </p:sp>
      <p:sp>
        <p:nvSpPr>
          <p:cNvPr id="44" name="TextBox 6">
            <a:extLst>
              <a:ext uri="{FF2B5EF4-FFF2-40B4-BE49-F238E27FC236}">
                <a16:creationId xmlns:a16="http://schemas.microsoft.com/office/drawing/2014/main" id="{414FD72D-8EEA-4F8D-B184-895DAA3F7402}"/>
              </a:ext>
            </a:extLst>
          </p:cNvPr>
          <p:cNvSpPr txBox="1"/>
          <p:nvPr/>
        </p:nvSpPr>
        <p:spPr>
          <a:xfrm>
            <a:off x="6000730" y="1296083"/>
            <a:ext cx="5096248" cy="5501506"/>
          </a:xfrm>
          <a:prstGeom prst="rect">
            <a:avLst/>
          </a:prstGeom>
        </p:spPr>
        <p:txBody>
          <a:bodyPr wrap="square" lIns="0" tIns="0" rIns="0" bIns="0" rtlCol="0" anchor="t">
            <a:spAutoFit/>
          </a:bodyPr>
          <a:lstStyle/>
          <a:p>
            <a:r>
              <a:rPr lang="en-US" sz="2300" b="1">
                <a:solidFill>
                  <a:srgbClr val="433833"/>
                </a:solidFill>
                <a:latin typeface="DM Sans"/>
              </a:rPr>
              <a:t>Strategic Goal Areas</a:t>
            </a:r>
          </a:p>
          <a:p>
            <a:pPr marL="457200" indent="-457200">
              <a:spcAft>
                <a:spcPts val="300"/>
              </a:spcAft>
              <a:buFont typeface="+mj-lt"/>
              <a:buAutoNum type="arabicPeriod"/>
            </a:pPr>
            <a:r>
              <a:rPr lang="en-US" sz="2300">
                <a:solidFill>
                  <a:srgbClr val="433833"/>
                </a:solidFill>
                <a:latin typeface="DM Sans"/>
              </a:rPr>
              <a:t>Improve the quantity and quality of housing, especially low-income housing, and reduce homelessness</a:t>
            </a:r>
          </a:p>
          <a:p>
            <a:pPr marL="457200" indent="-457200">
              <a:spcAft>
                <a:spcPts val="300"/>
              </a:spcAft>
              <a:buFont typeface="+mj-lt"/>
              <a:buAutoNum type="arabicPeriod"/>
            </a:pPr>
            <a:r>
              <a:rPr lang="en-US" sz="2300">
                <a:solidFill>
                  <a:srgbClr val="433833"/>
                </a:solidFill>
                <a:latin typeface="DM Sans"/>
              </a:rPr>
              <a:t>Increase revenue and improve economic development</a:t>
            </a:r>
          </a:p>
          <a:p>
            <a:pPr marL="457200" indent="-457200">
              <a:spcAft>
                <a:spcPts val="300"/>
              </a:spcAft>
              <a:buFont typeface="+mj-lt"/>
              <a:buAutoNum type="arabicPeriod"/>
            </a:pPr>
            <a:r>
              <a:rPr lang="en-US" sz="2300">
                <a:solidFill>
                  <a:srgbClr val="433833"/>
                </a:solidFill>
                <a:latin typeface="DM Sans"/>
              </a:rPr>
              <a:t>Improve the quality of life, community health, and social determinants of health</a:t>
            </a:r>
          </a:p>
          <a:p>
            <a:pPr marL="457200" indent="-457200">
              <a:spcAft>
                <a:spcPts val="300"/>
              </a:spcAft>
              <a:buFont typeface="+mj-lt"/>
              <a:buAutoNum type="arabicPeriod"/>
            </a:pPr>
            <a:r>
              <a:rPr lang="en-US" sz="2300">
                <a:solidFill>
                  <a:srgbClr val="433833"/>
                </a:solidFill>
                <a:latin typeface="DM Sans"/>
              </a:rPr>
              <a:t>Improve public safety</a:t>
            </a:r>
          </a:p>
          <a:p>
            <a:pPr marL="457200" indent="-457200">
              <a:spcAft>
                <a:spcPts val="300"/>
              </a:spcAft>
              <a:buFont typeface="+mj-lt"/>
              <a:buAutoNum type="arabicPeriod"/>
            </a:pPr>
            <a:r>
              <a:rPr lang="en-US" sz="2300">
                <a:solidFill>
                  <a:srgbClr val="433833"/>
                </a:solidFill>
                <a:latin typeface="DM Sans"/>
              </a:rPr>
              <a:t>Strengthen the City’s internal infrastructure and processes</a:t>
            </a:r>
          </a:p>
          <a:p>
            <a:pPr marL="457200" indent="-457200">
              <a:spcAft>
                <a:spcPts val="300"/>
              </a:spcAft>
              <a:buFont typeface="+mj-lt"/>
              <a:buAutoNum type="arabicPeriod"/>
            </a:pPr>
            <a:r>
              <a:rPr lang="en-US" sz="2300">
                <a:solidFill>
                  <a:srgbClr val="433833"/>
                </a:solidFill>
                <a:latin typeface="DM Sans"/>
              </a:rPr>
              <a:t>Address shoreline issues and ecological sustainability</a:t>
            </a:r>
            <a:endParaRPr lang="en-US" sz="2300">
              <a:solidFill>
                <a:srgbClr val="433833"/>
              </a:solidFill>
              <a:latin typeface="DM Sans"/>
              <a:ea typeface="Calibri"/>
              <a:cs typeface="Calibri"/>
            </a:endParaRPr>
          </a:p>
        </p:txBody>
      </p:sp>
      <p:sp>
        <p:nvSpPr>
          <p:cNvPr id="3" name="Slide Number Placeholder 2">
            <a:extLst>
              <a:ext uri="{FF2B5EF4-FFF2-40B4-BE49-F238E27FC236}">
                <a16:creationId xmlns:a16="http://schemas.microsoft.com/office/drawing/2014/main" id="{C7245B4D-B57C-79D2-D074-23E566622A40}"/>
              </a:ext>
            </a:extLst>
          </p:cNvPr>
          <p:cNvSpPr>
            <a:spLocks noGrp="1"/>
          </p:cNvSpPr>
          <p:nvPr>
            <p:ph type="sldNum" sz="quarter" idx="12"/>
          </p:nvPr>
        </p:nvSpPr>
        <p:spPr>
          <a:xfrm>
            <a:off x="9245600" y="6861346"/>
            <a:ext cx="2133600" cy="365125"/>
          </a:xfrm>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3406238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2F1"/>
        </a:solidFill>
        <a:effectLst/>
      </p:bgPr>
    </p:bg>
    <p:spTree>
      <p:nvGrpSpPr>
        <p:cNvPr id="1" name="">
          <a:extLst>
            <a:ext uri="{FF2B5EF4-FFF2-40B4-BE49-F238E27FC236}">
              <a16:creationId xmlns:a16="http://schemas.microsoft.com/office/drawing/2014/main" id="{8458CD4C-4B5A-4A00-55F4-A5DC7D769BCD}"/>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9F1D676D-A7A6-724E-2F36-3462AAB8C40B}"/>
              </a:ext>
            </a:extLst>
          </p:cNvPr>
          <p:cNvSpPr/>
          <p:nvPr/>
        </p:nvSpPr>
        <p:spPr>
          <a:xfrm>
            <a:off x="1625601" y="914401"/>
            <a:ext cx="1920875" cy="3179769"/>
          </a:xfrm>
          <a:prstGeom prst="rect">
            <a:avLst/>
          </a:prstGeom>
          <a:solidFill>
            <a:srgbClr val="002060"/>
          </a:solidFill>
        </p:spPr>
        <p:txBody>
          <a:bodyPr/>
          <a:lstStyle/>
          <a:p>
            <a:endParaRPr lang="en-US"/>
          </a:p>
        </p:txBody>
      </p:sp>
      <p:sp>
        <p:nvSpPr>
          <p:cNvPr id="5" name="TextBox 5">
            <a:extLst>
              <a:ext uri="{FF2B5EF4-FFF2-40B4-BE49-F238E27FC236}">
                <a16:creationId xmlns:a16="http://schemas.microsoft.com/office/drawing/2014/main" id="{915B0054-C960-27A0-EB1B-FA91174B3BFE}"/>
              </a:ext>
            </a:extLst>
          </p:cNvPr>
          <p:cNvSpPr txBox="1"/>
          <p:nvPr/>
        </p:nvSpPr>
        <p:spPr>
          <a:xfrm>
            <a:off x="3639674" y="384198"/>
            <a:ext cx="7299324" cy="1359411"/>
          </a:xfrm>
          <a:prstGeom prst="rect">
            <a:avLst/>
          </a:prstGeom>
        </p:spPr>
        <p:txBody>
          <a:bodyPr wrap="square" lIns="0" tIns="0" rIns="0" bIns="0" rtlCol="0" anchor="t">
            <a:spAutoFit/>
          </a:bodyPr>
          <a:lstStyle/>
          <a:p>
            <a:pPr algn="ctr">
              <a:lnSpc>
                <a:spcPts val="5370"/>
              </a:lnSpc>
              <a:spcBef>
                <a:spcPct val="0"/>
              </a:spcBef>
            </a:pPr>
            <a:r>
              <a:rPr lang="en-US" sz="3800">
                <a:solidFill>
                  <a:srgbClr val="433833"/>
                </a:solidFill>
                <a:latin typeface="League Spartan"/>
              </a:rPr>
              <a:t>Understanding Municipal Finances</a:t>
            </a:r>
          </a:p>
        </p:txBody>
      </p:sp>
      <p:pic>
        <p:nvPicPr>
          <p:cNvPr id="12" name="Picture 11" descr="Different numbers in white flying around">
            <a:extLst>
              <a:ext uri="{FF2B5EF4-FFF2-40B4-BE49-F238E27FC236}">
                <a16:creationId xmlns:a16="http://schemas.microsoft.com/office/drawing/2014/main" id="{9058F15C-564E-5CD2-806F-692BF5F14D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1713" y="2572817"/>
            <a:ext cx="4145280" cy="3108960"/>
          </a:xfrm>
          <a:prstGeom prst="rect">
            <a:avLst/>
          </a:prstGeom>
        </p:spPr>
      </p:pic>
      <p:sp>
        <p:nvSpPr>
          <p:cNvPr id="34" name="TextBox 10">
            <a:extLst>
              <a:ext uri="{FF2B5EF4-FFF2-40B4-BE49-F238E27FC236}">
                <a16:creationId xmlns:a16="http://schemas.microsoft.com/office/drawing/2014/main" id="{41B52375-D2B7-9E47-7B62-5EDBC3DFA4CB}"/>
              </a:ext>
            </a:extLst>
          </p:cNvPr>
          <p:cNvSpPr txBox="1"/>
          <p:nvPr/>
        </p:nvSpPr>
        <p:spPr>
          <a:xfrm>
            <a:off x="6652650" y="4840853"/>
            <a:ext cx="293809" cy="248722"/>
          </a:xfrm>
          <a:prstGeom prst="rect">
            <a:avLst/>
          </a:prstGeom>
        </p:spPr>
        <p:txBody>
          <a:bodyPr lIns="0" tIns="0" rIns="0" bIns="0" rtlCol="0" anchor="t">
            <a:spAutoFit/>
          </a:bodyPr>
          <a:lstStyle/>
          <a:p>
            <a:pPr algn="ctr">
              <a:lnSpc>
                <a:spcPts val="1875"/>
              </a:lnSpc>
              <a:spcBef>
                <a:spcPct val="0"/>
              </a:spcBef>
            </a:pPr>
            <a:r>
              <a:rPr lang="en-US">
                <a:solidFill>
                  <a:srgbClr val="F6F2F1"/>
                </a:solidFill>
                <a:latin typeface="DM Sans Bold"/>
              </a:rPr>
              <a:t>0</a:t>
            </a:r>
          </a:p>
        </p:txBody>
      </p:sp>
      <p:sp>
        <p:nvSpPr>
          <p:cNvPr id="39" name="TextBox 10">
            <a:extLst>
              <a:ext uri="{FF2B5EF4-FFF2-40B4-BE49-F238E27FC236}">
                <a16:creationId xmlns:a16="http://schemas.microsoft.com/office/drawing/2014/main" id="{3762AD9B-B64D-8CFB-BDEB-C5788AC3E8DF}"/>
              </a:ext>
            </a:extLst>
          </p:cNvPr>
          <p:cNvSpPr txBox="1"/>
          <p:nvPr/>
        </p:nvSpPr>
        <p:spPr>
          <a:xfrm flipH="1">
            <a:off x="6575109" y="6158001"/>
            <a:ext cx="448891" cy="248722"/>
          </a:xfrm>
          <a:prstGeom prst="rect">
            <a:avLst/>
          </a:prstGeom>
        </p:spPr>
        <p:txBody>
          <a:bodyPr wrap="square" lIns="0" tIns="0" rIns="0" bIns="0" rtlCol="0" anchor="t">
            <a:spAutoFit/>
          </a:bodyPr>
          <a:lstStyle/>
          <a:p>
            <a:pPr algn="ctr">
              <a:lnSpc>
                <a:spcPts val="1875"/>
              </a:lnSpc>
              <a:spcBef>
                <a:spcPct val="0"/>
              </a:spcBef>
            </a:pPr>
            <a:r>
              <a:rPr lang="en-US">
                <a:solidFill>
                  <a:srgbClr val="F6F2F1"/>
                </a:solidFill>
                <a:latin typeface="DM Sans Bold"/>
              </a:rPr>
              <a:t>3</a:t>
            </a:r>
          </a:p>
        </p:txBody>
      </p:sp>
      <p:sp>
        <p:nvSpPr>
          <p:cNvPr id="44" name="TextBox 6">
            <a:extLst>
              <a:ext uri="{FF2B5EF4-FFF2-40B4-BE49-F238E27FC236}">
                <a16:creationId xmlns:a16="http://schemas.microsoft.com/office/drawing/2014/main" id="{D2A1914D-E4FE-F381-7771-B34C33CD1B10}"/>
              </a:ext>
            </a:extLst>
          </p:cNvPr>
          <p:cNvSpPr txBox="1"/>
          <p:nvPr/>
        </p:nvSpPr>
        <p:spPr>
          <a:xfrm>
            <a:off x="6603379" y="1860528"/>
            <a:ext cx="4724401" cy="1769715"/>
          </a:xfrm>
          <a:prstGeom prst="rect">
            <a:avLst/>
          </a:prstGeom>
        </p:spPr>
        <p:txBody>
          <a:bodyPr wrap="square" lIns="0" tIns="0" rIns="0" bIns="0" rtlCol="0" anchor="t">
            <a:spAutoFit/>
          </a:bodyPr>
          <a:lstStyle/>
          <a:p>
            <a:r>
              <a:rPr lang="en-US" sz="2300">
                <a:solidFill>
                  <a:srgbClr val="433833"/>
                </a:solidFill>
                <a:latin typeface="DM Sans"/>
              </a:rPr>
              <a:t>Resources available to assist in understanding the basics of municipal finance in California Cities, Counties, and Special Districts.</a:t>
            </a:r>
            <a:endParaRPr lang="en-US" sz="2300">
              <a:solidFill>
                <a:srgbClr val="433833"/>
              </a:solidFill>
              <a:latin typeface="DM Sans"/>
              <a:ea typeface="Calibri"/>
              <a:cs typeface="Calibri"/>
            </a:endParaRPr>
          </a:p>
        </p:txBody>
      </p:sp>
      <p:sp>
        <p:nvSpPr>
          <p:cNvPr id="11" name="TextBox 17">
            <a:extLst>
              <a:ext uri="{FF2B5EF4-FFF2-40B4-BE49-F238E27FC236}">
                <a16:creationId xmlns:a16="http://schemas.microsoft.com/office/drawing/2014/main" id="{A9AF5AC1-4598-A5E8-0289-D1DCBCB936E7}"/>
              </a:ext>
            </a:extLst>
          </p:cNvPr>
          <p:cNvSpPr txBox="1"/>
          <p:nvPr/>
        </p:nvSpPr>
        <p:spPr>
          <a:xfrm>
            <a:off x="6697809" y="3758742"/>
            <a:ext cx="4629970" cy="1846659"/>
          </a:xfrm>
          <a:prstGeom prst="rect">
            <a:avLst/>
          </a:prstGeom>
        </p:spPr>
        <p:txBody>
          <a:bodyPr wrap="square" lIns="0" tIns="0" rIns="0" bIns="0" rtlCol="0" anchor="t">
            <a:spAutoFit/>
          </a:bodyPr>
          <a:lstStyle/>
          <a:p>
            <a:pPr>
              <a:spcBef>
                <a:spcPct val="0"/>
              </a:spcBef>
            </a:pPr>
            <a:r>
              <a:rPr lang="en-US" sz="2000" b="1">
                <a:solidFill>
                  <a:srgbClr val="433833"/>
                </a:solidFill>
                <a:latin typeface="DM Sans"/>
              </a:rPr>
              <a:t>The League of California Cities</a:t>
            </a:r>
          </a:p>
          <a:p>
            <a:pPr>
              <a:spcBef>
                <a:spcPct val="0"/>
              </a:spcBef>
            </a:pPr>
            <a:r>
              <a:rPr lang="en-US" sz="2000">
                <a:hlinkClick r:id="rId4"/>
              </a:rPr>
              <a:t>https://www.calcities.org/</a:t>
            </a:r>
            <a:endParaRPr lang="en-US" sz="2000"/>
          </a:p>
          <a:p>
            <a:pPr marL="342900" indent="-342900">
              <a:spcBef>
                <a:spcPct val="0"/>
              </a:spcBef>
              <a:buFont typeface="Arial" panose="020B0604020202020204" pitchFamily="34" charset="0"/>
              <a:buChar char="•"/>
            </a:pPr>
            <a:r>
              <a:rPr lang="en-US" sz="2000"/>
              <a:t>Webinar: What Local Elected Officials Need to Know About </a:t>
            </a:r>
            <a:r>
              <a:rPr lang="en-US" sz="2000" err="1"/>
              <a:t>Behested</a:t>
            </a:r>
            <a:r>
              <a:rPr lang="en-US" sz="2000"/>
              <a:t> Payments  </a:t>
            </a:r>
          </a:p>
          <a:p>
            <a:pPr marL="800100" lvl="1" indent="-342900">
              <a:spcBef>
                <a:spcPct val="0"/>
              </a:spcBef>
              <a:buFont typeface="Arial" panose="020B0604020202020204" pitchFamily="34" charset="0"/>
              <a:buChar char="•"/>
            </a:pPr>
            <a:r>
              <a:rPr lang="en-US" sz="2000"/>
              <a:t>February 12, 2025, 2:00 PM-3:30 PM </a:t>
            </a:r>
          </a:p>
          <a:p>
            <a:pPr>
              <a:spcBef>
                <a:spcPct val="0"/>
              </a:spcBef>
            </a:pPr>
            <a:endParaRPr lang="en-US" sz="2000">
              <a:solidFill>
                <a:srgbClr val="433833"/>
              </a:solidFill>
              <a:latin typeface="DM Sans"/>
            </a:endParaRPr>
          </a:p>
        </p:txBody>
      </p:sp>
      <p:sp>
        <p:nvSpPr>
          <p:cNvPr id="3" name="Slide Number Placeholder 2">
            <a:extLst>
              <a:ext uri="{FF2B5EF4-FFF2-40B4-BE49-F238E27FC236}">
                <a16:creationId xmlns:a16="http://schemas.microsoft.com/office/drawing/2014/main" id="{68161717-43F9-4EC2-BA79-B8D041F6410E}"/>
              </a:ext>
            </a:extLst>
          </p:cNvPr>
          <p:cNvSpPr>
            <a:spLocks noGrp="1"/>
          </p:cNvSpPr>
          <p:nvPr>
            <p:ph type="sldNum" sz="quarter" idx="12"/>
          </p:nvPr>
        </p:nvSpPr>
        <p:spPr>
          <a:xfrm>
            <a:off x="9194179" y="6850337"/>
            <a:ext cx="2133600" cy="365125"/>
          </a:xfrm>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307527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2F1"/>
        </a:solidFill>
        <a:effectLst/>
      </p:bgPr>
    </p:bg>
    <p:spTree>
      <p:nvGrpSpPr>
        <p:cNvPr id="1" name="">
          <a:extLst>
            <a:ext uri="{FF2B5EF4-FFF2-40B4-BE49-F238E27FC236}">
              <a16:creationId xmlns:a16="http://schemas.microsoft.com/office/drawing/2014/main" id="{83393D9F-66AC-B58E-579B-4DE44C0849C4}"/>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EB36161C-3F6F-3748-43D4-AE83D3850A9F}"/>
              </a:ext>
            </a:extLst>
          </p:cNvPr>
          <p:cNvSpPr/>
          <p:nvPr/>
        </p:nvSpPr>
        <p:spPr>
          <a:xfrm>
            <a:off x="1625601" y="914401"/>
            <a:ext cx="1920875" cy="3179769"/>
          </a:xfrm>
          <a:prstGeom prst="rect">
            <a:avLst/>
          </a:prstGeom>
          <a:solidFill>
            <a:srgbClr val="002060"/>
          </a:solidFill>
        </p:spPr>
        <p:txBody>
          <a:bodyPr/>
          <a:lstStyle/>
          <a:p>
            <a:endParaRPr lang="en-US"/>
          </a:p>
        </p:txBody>
      </p:sp>
      <p:sp>
        <p:nvSpPr>
          <p:cNvPr id="5" name="TextBox 5">
            <a:extLst>
              <a:ext uri="{FF2B5EF4-FFF2-40B4-BE49-F238E27FC236}">
                <a16:creationId xmlns:a16="http://schemas.microsoft.com/office/drawing/2014/main" id="{9D16EDB2-1B56-E3CC-ECE0-D7BD56CD543C}"/>
              </a:ext>
            </a:extLst>
          </p:cNvPr>
          <p:cNvSpPr txBox="1"/>
          <p:nvPr/>
        </p:nvSpPr>
        <p:spPr>
          <a:xfrm>
            <a:off x="3639674" y="384198"/>
            <a:ext cx="7299324" cy="1359411"/>
          </a:xfrm>
          <a:prstGeom prst="rect">
            <a:avLst/>
          </a:prstGeom>
        </p:spPr>
        <p:txBody>
          <a:bodyPr wrap="square" lIns="0" tIns="0" rIns="0" bIns="0" rtlCol="0" anchor="t">
            <a:spAutoFit/>
          </a:bodyPr>
          <a:lstStyle/>
          <a:p>
            <a:pPr algn="ctr">
              <a:lnSpc>
                <a:spcPts val="5370"/>
              </a:lnSpc>
              <a:spcBef>
                <a:spcPct val="0"/>
              </a:spcBef>
            </a:pPr>
            <a:r>
              <a:rPr lang="en-US" sz="3800">
                <a:solidFill>
                  <a:srgbClr val="433833"/>
                </a:solidFill>
                <a:latin typeface="League Spartan"/>
              </a:rPr>
              <a:t>Understanding Municipal Finances - Continued</a:t>
            </a:r>
          </a:p>
        </p:txBody>
      </p:sp>
      <p:pic>
        <p:nvPicPr>
          <p:cNvPr id="12" name="Picture 11" descr="Different numbers in white flying around">
            <a:extLst>
              <a:ext uri="{FF2B5EF4-FFF2-40B4-BE49-F238E27FC236}">
                <a16:creationId xmlns:a16="http://schemas.microsoft.com/office/drawing/2014/main" id="{53FF0C03-3B45-B9DD-8271-987ED64A9F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1713" y="2572817"/>
            <a:ext cx="4145280" cy="3108960"/>
          </a:xfrm>
          <a:prstGeom prst="rect">
            <a:avLst/>
          </a:prstGeom>
        </p:spPr>
      </p:pic>
      <p:sp>
        <p:nvSpPr>
          <p:cNvPr id="35" name="TextBox 17">
            <a:extLst>
              <a:ext uri="{FF2B5EF4-FFF2-40B4-BE49-F238E27FC236}">
                <a16:creationId xmlns:a16="http://schemas.microsoft.com/office/drawing/2014/main" id="{49068165-84B3-CDC2-5F1C-B3A7104FD19D}"/>
              </a:ext>
            </a:extLst>
          </p:cNvPr>
          <p:cNvSpPr txBox="1"/>
          <p:nvPr/>
        </p:nvSpPr>
        <p:spPr>
          <a:xfrm>
            <a:off x="6652650" y="2641938"/>
            <a:ext cx="4545929" cy="2092881"/>
          </a:xfrm>
          <a:prstGeom prst="rect">
            <a:avLst/>
          </a:prstGeom>
        </p:spPr>
        <p:txBody>
          <a:bodyPr wrap="square" lIns="0" tIns="0" rIns="0" bIns="0" rtlCol="0" anchor="t">
            <a:spAutoFit/>
          </a:bodyPr>
          <a:lstStyle/>
          <a:p>
            <a:pPr>
              <a:spcBef>
                <a:spcPct val="0"/>
              </a:spcBef>
            </a:pPr>
            <a:r>
              <a:rPr lang="en-US" sz="2000" b="1">
                <a:solidFill>
                  <a:srgbClr val="433833"/>
                </a:solidFill>
                <a:latin typeface="DM Sans"/>
              </a:rPr>
              <a:t>The California Municipal Revenue Sources Handbook</a:t>
            </a:r>
          </a:p>
          <a:p>
            <a:pPr>
              <a:spcBef>
                <a:spcPct val="0"/>
              </a:spcBef>
            </a:pPr>
            <a:r>
              <a:rPr lang="en-US">
                <a:solidFill>
                  <a:srgbClr val="433833"/>
                </a:solidFill>
                <a:latin typeface="DM Sans"/>
                <a:hlinkClick r:id="rId4"/>
              </a:rPr>
              <a:t>https://californiacityfinance.com/MuniRev2014Ch1plus.pdf</a:t>
            </a:r>
            <a:endParaRPr lang="en-US">
              <a:solidFill>
                <a:srgbClr val="433833"/>
              </a:solidFill>
              <a:latin typeface="DM Sans"/>
            </a:endParaRPr>
          </a:p>
          <a:p>
            <a:pPr marL="285750" indent="-285750">
              <a:spcBef>
                <a:spcPct val="0"/>
              </a:spcBef>
              <a:buFont typeface="Arial" panose="020B0604020202020204" pitchFamily="34" charset="0"/>
              <a:buChar char="•"/>
            </a:pPr>
            <a:r>
              <a:rPr lang="en-US" sz="2000">
                <a:solidFill>
                  <a:srgbClr val="433833"/>
                </a:solidFill>
                <a:latin typeface="DM Sans"/>
              </a:rPr>
              <a:t>2014 edition is free online </a:t>
            </a:r>
          </a:p>
          <a:p>
            <a:pPr marL="285750" indent="-285750">
              <a:spcBef>
                <a:spcPct val="0"/>
              </a:spcBef>
              <a:buFont typeface="Arial" panose="020B0604020202020204" pitchFamily="34" charset="0"/>
              <a:buChar char="•"/>
            </a:pPr>
            <a:r>
              <a:rPr lang="en-US" sz="2000">
                <a:solidFill>
                  <a:srgbClr val="433833"/>
                </a:solidFill>
                <a:latin typeface="DM Sans"/>
              </a:rPr>
              <a:t>2020 5th Edition is available for $35</a:t>
            </a:r>
          </a:p>
          <a:p>
            <a:pPr>
              <a:spcBef>
                <a:spcPct val="0"/>
              </a:spcBef>
            </a:pPr>
            <a:endParaRPr lang="en-US" sz="2000">
              <a:solidFill>
                <a:srgbClr val="433833"/>
              </a:solidFill>
              <a:latin typeface="DM Sans"/>
            </a:endParaRPr>
          </a:p>
        </p:txBody>
      </p:sp>
      <p:sp>
        <p:nvSpPr>
          <p:cNvPr id="3" name="TextBox 18">
            <a:extLst>
              <a:ext uri="{FF2B5EF4-FFF2-40B4-BE49-F238E27FC236}">
                <a16:creationId xmlns:a16="http://schemas.microsoft.com/office/drawing/2014/main" id="{9AF22E74-C501-2437-1F34-1C4026A2B3E4}"/>
              </a:ext>
            </a:extLst>
          </p:cNvPr>
          <p:cNvSpPr txBox="1"/>
          <p:nvPr/>
        </p:nvSpPr>
        <p:spPr>
          <a:xfrm>
            <a:off x="6652648" y="4673263"/>
            <a:ext cx="4726552" cy="2769989"/>
          </a:xfrm>
          <a:prstGeom prst="rect">
            <a:avLst/>
          </a:prstGeom>
        </p:spPr>
        <p:txBody>
          <a:bodyPr wrap="square" lIns="0" tIns="0" rIns="0" bIns="0" rtlCol="0" anchor="t">
            <a:spAutoFit/>
          </a:bodyPr>
          <a:lstStyle/>
          <a:p>
            <a:pPr>
              <a:spcBef>
                <a:spcPct val="0"/>
              </a:spcBef>
            </a:pPr>
            <a:r>
              <a:rPr lang="en-US" sz="2000" b="1">
                <a:solidFill>
                  <a:srgbClr val="433833"/>
                </a:solidFill>
                <a:latin typeface="DM Sans"/>
              </a:rPr>
              <a:t>Government Finance Officers Association Elected Official’s Guides</a:t>
            </a:r>
          </a:p>
          <a:p>
            <a:pPr>
              <a:spcBef>
                <a:spcPct val="0"/>
              </a:spcBef>
            </a:pPr>
            <a:r>
              <a:rPr lang="en-US" sz="2000">
                <a:solidFill>
                  <a:srgbClr val="433833"/>
                </a:solidFill>
                <a:latin typeface="DM Sans"/>
                <a:hlinkClick r:id="rId5"/>
              </a:rPr>
              <a:t>https://www.gfoa.org/eog</a:t>
            </a:r>
            <a:endParaRPr lang="en-US" sz="2000">
              <a:solidFill>
                <a:srgbClr val="433833"/>
              </a:solidFill>
              <a:latin typeface="DM Sans"/>
            </a:endParaRPr>
          </a:p>
          <a:p>
            <a:pPr marL="342900" indent="-342900">
              <a:spcBef>
                <a:spcPct val="0"/>
              </a:spcBef>
              <a:buFont typeface="Arial" panose="020B0604020202020204" pitchFamily="34" charset="0"/>
              <a:buChar char="•"/>
            </a:pPr>
            <a:r>
              <a:rPr lang="en-US" sz="2000">
                <a:solidFill>
                  <a:srgbClr val="433833"/>
                </a:solidFill>
                <a:latin typeface="DM Sans"/>
              </a:rPr>
              <a:t>Understanding the Fiscal Heath of Your Community. </a:t>
            </a:r>
          </a:p>
          <a:p>
            <a:pPr marL="342900" indent="-342900">
              <a:spcBef>
                <a:spcPct val="0"/>
              </a:spcBef>
              <a:buFont typeface="Arial" panose="020B0604020202020204" pitchFamily="34" charset="0"/>
              <a:buChar char="•"/>
            </a:pPr>
            <a:r>
              <a:rPr lang="en-US" sz="2000">
                <a:solidFill>
                  <a:srgbClr val="433833"/>
                </a:solidFill>
                <a:latin typeface="DM Sans"/>
              </a:rPr>
              <a:t>Managing Your Community’s Assets: Capital Planning &amp; Debt</a:t>
            </a:r>
          </a:p>
          <a:p>
            <a:pPr>
              <a:spcBef>
                <a:spcPct val="0"/>
              </a:spcBef>
            </a:pPr>
            <a:endParaRPr lang="en-US" sz="2000">
              <a:solidFill>
                <a:srgbClr val="433833"/>
              </a:solidFill>
              <a:latin typeface="DM Sans"/>
            </a:endParaRPr>
          </a:p>
          <a:p>
            <a:pPr marL="342900" indent="-342900">
              <a:spcBef>
                <a:spcPct val="0"/>
              </a:spcBef>
              <a:buFont typeface="Arial" panose="020B0604020202020204" pitchFamily="34" charset="0"/>
              <a:buChar char="•"/>
            </a:pPr>
            <a:endParaRPr lang="en-US" sz="2000">
              <a:solidFill>
                <a:srgbClr val="433833"/>
              </a:solidFill>
              <a:latin typeface="DM Sans"/>
            </a:endParaRPr>
          </a:p>
        </p:txBody>
      </p:sp>
      <p:sp>
        <p:nvSpPr>
          <p:cNvPr id="4" name="Slide Number Placeholder 3">
            <a:extLst>
              <a:ext uri="{FF2B5EF4-FFF2-40B4-BE49-F238E27FC236}">
                <a16:creationId xmlns:a16="http://schemas.microsoft.com/office/drawing/2014/main" id="{196C6CF3-EB0E-A6B9-C175-4EEB1DA715AA}"/>
              </a:ext>
            </a:extLst>
          </p:cNvPr>
          <p:cNvSpPr>
            <a:spLocks noGrp="1"/>
          </p:cNvSpPr>
          <p:nvPr>
            <p:ph type="sldNum" sz="quarter" idx="12"/>
          </p:nvPr>
        </p:nvSpPr>
        <p:spPr>
          <a:xfrm>
            <a:off x="9245600" y="6950076"/>
            <a:ext cx="2133600" cy="365125"/>
          </a:xfrm>
        </p:spPr>
        <p:txBody>
          <a:bodyPr/>
          <a:lstStyle/>
          <a:p>
            <a:fld id="{B6F15528-21DE-4FAA-801E-634DDDAF4B2B}" type="slidenum">
              <a:rPr lang="en-US" smtClean="0"/>
              <a:pPr/>
              <a:t>4</a:t>
            </a:fld>
            <a:endParaRPr lang="en-US"/>
          </a:p>
        </p:txBody>
      </p:sp>
    </p:spTree>
    <p:extLst>
      <p:ext uri="{BB962C8B-B14F-4D97-AF65-F5344CB8AC3E}">
        <p14:creationId xmlns:p14="http://schemas.microsoft.com/office/powerpoint/2010/main" val="3234994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2F1"/>
        </a:solidFill>
        <a:effectLst/>
      </p:bgPr>
    </p:bg>
    <p:spTree>
      <p:nvGrpSpPr>
        <p:cNvPr id="1" name="">
          <a:extLst>
            <a:ext uri="{FF2B5EF4-FFF2-40B4-BE49-F238E27FC236}">
              <a16:creationId xmlns:a16="http://schemas.microsoft.com/office/drawing/2014/main" id="{B8BA4591-2ED9-AA32-3FD0-413A558FEB2C}"/>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FBCA9411-3941-75B9-EAB6-41B6BB79696A}"/>
              </a:ext>
            </a:extLst>
          </p:cNvPr>
          <p:cNvSpPr/>
          <p:nvPr/>
        </p:nvSpPr>
        <p:spPr>
          <a:xfrm>
            <a:off x="1625601" y="914401"/>
            <a:ext cx="1920875" cy="3179769"/>
          </a:xfrm>
          <a:prstGeom prst="rect">
            <a:avLst/>
          </a:prstGeom>
          <a:solidFill>
            <a:srgbClr val="002060"/>
          </a:solidFill>
        </p:spPr>
        <p:txBody>
          <a:bodyPr/>
          <a:lstStyle/>
          <a:p>
            <a:endParaRPr lang="en-US"/>
          </a:p>
        </p:txBody>
      </p:sp>
      <p:sp>
        <p:nvSpPr>
          <p:cNvPr id="5" name="TextBox 5">
            <a:extLst>
              <a:ext uri="{FF2B5EF4-FFF2-40B4-BE49-F238E27FC236}">
                <a16:creationId xmlns:a16="http://schemas.microsoft.com/office/drawing/2014/main" id="{3F9FAB13-84F7-1F0D-EBB3-2EAB992B451D}"/>
              </a:ext>
            </a:extLst>
          </p:cNvPr>
          <p:cNvSpPr txBox="1"/>
          <p:nvPr/>
        </p:nvSpPr>
        <p:spPr>
          <a:xfrm>
            <a:off x="3639674" y="384198"/>
            <a:ext cx="7299324" cy="1359411"/>
          </a:xfrm>
          <a:prstGeom prst="rect">
            <a:avLst/>
          </a:prstGeom>
        </p:spPr>
        <p:txBody>
          <a:bodyPr wrap="square" lIns="0" tIns="0" rIns="0" bIns="0" rtlCol="0" anchor="t">
            <a:spAutoFit/>
          </a:bodyPr>
          <a:lstStyle/>
          <a:p>
            <a:pPr algn="ctr">
              <a:lnSpc>
                <a:spcPts val="5370"/>
              </a:lnSpc>
              <a:spcBef>
                <a:spcPct val="0"/>
              </a:spcBef>
            </a:pPr>
            <a:r>
              <a:rPr lang="en-US" sz="3800">
                <a:solidFill>
                  <a:srgbClr val="433833"/>
                </a:solidFill>
                <a:latin typeface="League Spartan"/>
              </a:rPr>
              <a:t>Understanding Municipal Finances - Continued</a:t>
            </a:r>
          </a:p>
        </p:txBody>
      </p:sp>
      <p:pic>
        <p:nvPicPr>
          <p:cNvPr id="12" name="Picture 11" descr="Different numbers in white flying around">
            <a:extLst>
              <a:ext uri="{FF2B5EF4-FFF2-40B4-BE49-F238E27FC236}">
                <a16:creationId xmlns:a16="http://schemas.microsoft.com/office/drawing/2014/main" id="{D751B303-D9D4-01C0-BF2E-E60979E6F2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1713" y="2572817"/>
            <a:ext cx="4145280" cy="3108960"/>
          </a:xfrm>
          <a:prstGeom prst="rect">
            <a:avLst/>
          </a:prstGeom>
        </p:spPr>
      </p:pic>
      <p:sp>
        <p:nvSpPr>
          <p:cNvPr id="39" name="TextBox 10">
            <a:extLst>
              <a:ext uri="{FF2B5EF4-FFF2-40B4-BE49-F238E27FC236}">
                <a16:creationId xmlns:a16="http://schemas.microsoft.com/office/drawing/2014/main" id="{7A9F116C-746E-3594-A65D-8888BFACC533}"/>
              </a:ext>
            </a:extLst>
          </p:cNvPr>
          <p:cNvSpPr txBox="1"/>
          <p:nvPr/>
        </p:nvSpPr>
        <p:spPr>
          <a:xfrm flipH="1">
            <a:off x="6575109" y="6158001"/>
            <a:ext cx="448891" cy="248722"/>
          </a:xfrm>
          <a:prstGeom prst="rect">
            <a:avLst/>
          </a:prstGeom>
        </p:spPr>
        <p:txBody>
          <a:bodyPr wrap="square" lIns="0" tIns="0" rIns="0" bIns="0" rtlCol="0" anchor="t">
            <a:spAutoFit/>
          </a:bodyPr>
          <a:lstStyle/>
          <a:p>
            <a:pPr algn="ctr">
              <a:lnSpc>
                <a:spcPts val="1875"/>
              </a:lnSpc>
              <a:spcBef>
                <a:spcPct val="0"/>
              </a:spcBef>
            </a:pPr>
            <a:r>
              <a:rPr lang="en-US">
                <a:solidFill>
                  <a:srgbClr val="F6F2F1"/>
                </a:solidFill>
                <a:latin typeface="DM Sans Bold"/>
              </a:rPr>
              <a:t>0</a:t>
            </a:r>
          </a:p>
        </p:txBody>
      </p:sp>
      <p:sp>
        <p:nvSpPr>
          <p:cNvPr id="3" name="TextBox 18">
            <a:extLst>
              <a:ext uri="{FF2B5EF4-FFF2-40B4-BE49-F238E27FC236}">
                <a16:creationId xmlns:a16="http://schemas.microsoft.com/office/drawing/2014/main" id="{582E0A28-EF57-8161-F440-CBDBDDBFCFD6}"/>
              </a:ext>
            </a:extLst>
          </p:cNvPr>
          <p:cNvSpPr txBox="1"/>
          <p:nvPr/>
        </p:nvSpPr>
        <p:spPr>
          <a:xfrm>
            <a:off x="6575109" y="1743609"/>
            <a:ext cx="4545923" cy="5847755"/>
          </a:xfrm>
          <a:prstGeom prst="rect">
            <a:avLst/>
          </a:prstGeom>
        </p:spPr>
        <p:txBody>
          <a:bodyPr wrap="square" lIns="0" tIns="0" rIns="0" bIns="0" rtlCol="0" anchor="t">
            <a:spAutoFit/>
          </a:bodyPr>
          <a:lstStyle/>
          <a:p>
            <a:pPr>
              <a:spcBef>
                <a:spcPct val="0"/>
              </a:spcBef>
            </a:pPr>
            <a:r>
              <a:rPr lang="en-US" b="1">
                <a:solidFill>
                  <a:srgbClr val="433833"/>
                </a:solidFill>
                <a:latin typeface="DM Sans"/>
              </a:rPr>
              <a:t>Accounting:</a:t>
            </a:r>
          </a:p>
          <a:p>
            <a:pPr marL="342900" indent="-342900">
              <a:spcBef>
                <a:spcPct val="0"/>
              </a:spcBef>
              <a:buFont typeface="Arial" panose="020B0604020202020204" pitchFamily="34" charset="0"/>
              <a:buChar char="•"/>
            </a:pPr>
            <a:r>
              <a:rPr lang="en-US">
                <a:solidFill>
                  <a:srgbClr val="433833"/>
                </a:solidFill>
                <a:latin typeface="DM Sans"/>
              </a:rPr>
              <a:t>Generally Accepted Accounting Principles (GAAP)</a:t>
            </a:r>
          </a:p>
          <a:p>
            <a:pPr marL="342900" indent="-342900">
              <a:spcBef>
                <a:spcPct val="0"/>
              </a:spcBef>
              <a:buFont typeface="Arial" panose="020B0604020202020204" pitchFamily="34" charset="0"/>
              <a:buChar char="•"/>
            </a:pPr>
            <a:r>
              <a:rPr lang="en-US">
                <a:solidFill>
                  <a:srgbClr val="433833"/>
                </a:solidFill>
                <a:latin typeface="DM Sans"/>
              </a:rPr>
              <a:t>Governmental Accounting Standards Board (GASB)</a:t>
            </a:r>
          </a:p>
          <a:p>
            <a:pPr marL="342900" indent="-342900">
              <a:spcBef>
                <a:spcPct val="0"/>
              </a:spcBef>
              <a:buFont typeface="Arial" panose="020B0604020202020204" pitchFamily="34" charset="0"/>
              <a:buChar char="•"/>
            </a:pPr>
            <a:r>
              <a:rPr lang="en-US">
                <a:solidFill>
                  <a:srgbClr val="433833"/>
                </a:solidFill>
                <a:latin typeface="DM Sans"/>
              </a:rPr>
              <a:t>California Government Code</a:t>
            </a:r>
          </a:p>
          <a:p>
            <a:pPr marL="342900" indent="-342900">
              <a:spcBef>
                <a:spcPct val="0"/>
              </a:spcBef>
              <a:buFont typeface="Arial" panose="020B0604020202020204" pitchFamily="34" charset="0"/>
              <a:buChar char="•"/>
            </a:pPr>
            <a:r>
              <a:rPr lang="en-US">
                <a:solidFill>
                  <a:srgbClr val="433833"/>
                </a:solidFill>
                <a:latin typeface="DM Sans"/>
              </a:rPr>
              <a:t>Fund Accounting</a:t>
            </a:r>
          </a:p>
          <a:p>
            <a:pPr marL="800100" lvl="1" indent="-342900">
              <a:spcBef>
                <a:spcPct val="0"/>
              </a:spcBef>
              <a:buFont typeface="Arial" panose="020B0604020202020204" pitchFamily="34" charset="0"/>
              <a:buChar char="•"/>
            </a:pPr>
            <a:r>
              <a:rPr lang="en-US">
                <a:solidFill>
                  <a:srgbClr val="433833"/>
                </a:solidFill>
                <a:latin typeface="DM Sans"/>
              </a:rPr>
              <a:t>Governmental Funds:</a:t>
            </a:r>
          </a:p>
          <a:p>
            <a:pPr marL="1257300" lvl="2" indent="-342900">
              <a:spcBef>
                <a:spcPct val="0"/>
              </a:spcBef>
              <a:buFont typeface="Arial" panose="020B0604020202020204" pitchFamily="34" charset="0"/>
              <a:buChar char="•"/>
            </a:pPr>
            <a:r>
              <a:rPr lang="en-US">
                <a:solidFill>
                  <a:srgbClr val="433833"/>
                </a:solidFill>
                <a:latin typeface="DM Sans"/>
              </a:rPr>
              <a:t>General Fund</a:t>
            </a:r>
          </a:p>
          <a:p>
            <a:pPr marL="1257300" lvl="2" indent="-342900">
              <a:spcBef>
                <a:spcPct val="0"/>
              </a:spcBef>
              <a:buFont typeface="Arial" panose="020B0604020202020204" pitchFamily="34" charset="0"/>
              <a:buChar char="•"/>
            </a:pPr>
            <a:r>
              <a:rPr lang="en-US">
                <a:solidFill>
                  <a:srgbClr val="433833"/>
                </a:solidFill>
                <a:latin typeface="DM Sans"/>
              </a:rPr>
              <a:t>Special Revenue Funds</a:t>
            </a:r>
          </a:p>
          <a:p>
            <a:pPr marL="1257300" lvl="2" indent="-342900">
              <a:spcBef>
                <a:spcPct val="0"/>
              </a:spcBef>
              <a:buFont typeface="Arial" panose="020B0604020202020204" pitchFamily="34" charset="0"/>
              <a:buChar char="•"/>
            </a:pPr>
            <a:r>
              <a:rPr lang="en-US">
                <a:solidFill>
                  <a:srgbClr val="433833"/>
                </a:solidFill>
                <a:latin typeface="DM Sans"/>
              </a:rPr>
              <a:t>Debt Service Funds</a:t>
            </a:r>
          </a:p>
          <a:p>
            <a:pPr marL="1257300" lvl="2" indent="-342900">
              <a:spcBef>
                <a:spcPct val="0"/>
              </a:spcBef>
              <a:buFont typeface="Arial" panose="020B0604020202020204" pitchFamily="34" charset="0"/>
              <a:buChar char="•"/>
            </a:pPr>
            <a:r>
              <a:rPr lang="en-US">
                <a:solidFill>
                  <a:srgbClr val="433833"/>
                </a:solidFill>
                <a:latin typeface="DM Sans"/>
              </a:rPr>
              <a:t>Capital Projects Funds</a:t>
            </a:r>
          </a:p>
          <a:p>
            <a:pPr marL="800100" lvl="1" indent="-342900">
              <a:spcBef>
                <a:spcPct val="0"/>
              </a:spcBef>
              <a:buFont typeface="Arial" panose="020B0604020202020204" pitchFamily="34" charset="0"/>
              <a:buChar char="•"/>
            </a:pPr>
            <a:r>
              <a:rPr lang="en-US">
                <a:solidFill>
                  <a:srgbClr val="433833"/>
                </a:solidFill>
                <a:latin typeface="DM Sans"/>
              </a:rPr>
              <a:t>Proprietary Funds:</a:t>
            </a:r>
          </a:p>
          <a:p>
            <a:pPr marL="1257300" lvl="2" indent="-342900">
              <a:spcBef>
                <a:spcPct val="0"/>
              </a:spcBef>
              <a:buFont typeface="Arial" panose="020B0604020202020204" pitchFamily="34" charset="0"/>
              <a:buChar char="•"/>
            </a:pPr>
            <a:r>
              <a:rPr lang="en-US">
                <a:solidFill>
                  <a:srgbClr val="433833"/>
                </a:solidFill>
                <a:latin typeface="DM Sans"/>
              </a:rPr>
              <a:t>Enterprise Funds</a:t>
            </a:r>
          </a:p>
          <a:p>
            <a:pPr marL="1257300" lvl="2" indent="-342900">
              <a:spcBef>
                <a:spcPct val="0"/>
              </a:spcBef>
              <a:buFont typeface="Arial" panose="020B0604020202020204" pitchFamily="34" charset="0"/>
              <a:buChar char="•"/>
            </a:pPr>
            <a:r>
              <a:rPr lang="en-US">
                <a:solidFill>
                  <a:srgbClr val="433833"/>
                </a:solidFill>
                <a:latin typeface="DM Sans"/>
              </a:rPr>
              <a:t>Internal Service Funds</a:t>
            </a:r>
          </a:p>
          <a:p>
            <a:pPr marL="800100" lvl="1" indent="-342900">
              <a:spcBef>
                <a:spcPct val="0"/>
              </a:spcBef>
              <a:buFont typeface="Arial" panose="020B0604020202020204" pitchFamily="34" charset="0"/>
              <a:buChar char="•"/>
            </a:pPr>
            <a:r>
              <a:rPr lang="en-US">
                <a:solidFill>
                  <a:srgbClr val="433833"/>
                </a:solidFill>
                <a:latin typeface="DM Sans"/>
              </a:rPr>
              <a:t>Fiduciary Funds:</a:t>
            </a:r>
          </a:p>
          <a:p>
            <a:pPr marL="1257300" lvl="2" indent="-342900">
              <a:spcBef>
                <a:spcPct val="0"/>
              </a:spcBef>
              <a:buFont typeface="Arial" panose="020B0604020202020204" pitchFamily="34" charset="0"/>
              <a:buChar char="•"/>
            </a:pPr>
            <a:r>
              <a:rPr lang="en-US">
                <a:solidFill>
                  <a:srgbClr val="433833"/>
                </a:solidFill>
                <a:latin typeface="DM Sans"/>
              </a:rPr>
              <a:t>Pension and OPEB Trust Funds</a:t>
            </a:r>
          </a:p>
          <a:p>
            <a:pPr marL="1257300" lvl="2" indent="-342900">
              <a:spcBef>
                <a:spcPct val="0"/>
              </a:spcBef>
              <a:buFont typeface="Arial" panose="020B0604020202020204" pitchFamily="34" charset="0"/>
              <a:buChar char="•"/>
            </a:pPr>
            <a:r>
              <a:rPr lang="en-US">
                <a:solidFill>
                  <a:srgbClr val="433833"/>
                </a:solidFill>
                <a:latin typeface="DM Sans"/>
              </a:rPr>
              <a:t>Investment Trust Funds</a:t>
            </a:r>
          </a:p>
          <a:p>
            <a:pPr marL="1257300" lvl="2" indent="-342900">
              <a:spcBef>
                <a:spcPct val="0"/>
              </a:spcBef>
              <a:buFont typeface="Arial" panose="020B0604020202020204" pitchFamily="34" charset="0"/>
              <a:buChar char="•"/>
            </a:pPr>
            <a:r>
              <a:rPr lang="en-US">
                <a:solidFill>
                  <a:srgbClr val="433833"/>
                </a:solidFill>
                <a:latin typeface="DM Sans"/>
              </a:rPr>
              <a:t>Private-Purpose Trust Funds</a:t>
            </a:r>
          </a:p>
          <a:p>
            <a:pPr marL="342900" indent="-342900">
              <a:spcBef>
                <a:spcPct val="0"/>
              </a:spcBef>
              <a:buFont typeface="Arial" panose="020B0604020202020204" pitchFamily="34" charset="0"/>
              <a:buChar char="•"/>
            </a:pPr>
            <a:endParaRPr lang="en-US">
              <a:solidFill>
                <a:srgbClr val="433833"/>
              </a:solidFill>
              <a:latin typeface="DM Sans"/>
            </a:endParaRPr>
          </a:p>
          <a:p>
            <a:pPr marL="342900" indent="-342900">
              <a:spcBef>
                <a:spcPct val="0"/>
              </a:spcBef>
              <a:buFont typeface="Arial" panose="020B0604020202020204" pitchFamily="34" charset="0"/>
              <a:buChar char="•"/>
            </a:pPr>
            <a:endParaRPr lang="en-US" sz="2000">
              <a:solidFill>
                <a:srgbClr val="433833"/>
              </a:solidFill>
              <a:latin typeface="DM Sans"/>
            </a:endParaRPr>
          </a:p>
        </p:txBody>
      </p:sp>
      <p:sp>
        <p:nvSpPr>
          <p:cNvPr id="4" name="Slide Number Placeholder 3">
            <a:extLst>
              <a:ext uri="{FF2B5EF4-FFF2-40B4-BE49-F238E27FC236}">
                <a16:creationId xmlns:a16="http://schemas.microsoft.com/office/drawing/2014/main" id="{89621E9B-FCB2-2CBE-CCE2-0408367A8C82}"/>
              </a:ext>
            </a:extLst>
          </p:cNvPr>
          <p:cNvSpPr>
            <a:spLocks noGrp="1"/>
          </p:cNvSpPr>
          <p:nvPr>
            <p:ph type="sldNum" sz="quarter" idx="12"/>
          </p:nvPr>
        </p:nvSpPr>
        <p:spPr>
          <a:xfrm>
            <a:off x="9255546" y="6977020"/>
            <a:ext cx="2133600" cy="365125"/>
          </a:xfrm>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653287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2F1"/>
        </a:solidFill>
        <a:effectLst/>
      </p:bgPr>
    </p:bg>
    <p:spTree>
      <p:nvGrpSpPr>
        <p:cNvPr id="1" name="">
          <a:extLst>
            <a:ext uri="{FF2B5EF4-FFF2-40B4-BE49-F238E27FC236}">
              <a16:creationId xmlns:a16="http://schemas.microsoft.com/office/drawing/2014/main" id="{957057BD-F2B6-51BF-844D-8ED1E47889D7}"/>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D4BEDDA7-3E16-CA59-7625-7CDF2E5CC3AC}"/>
              </a:ext>
            </a:extLst>
          </p:cNvPr>
          <p:cNvSpPr/>
          <p:nvPr/>
        </p:nvSpPr>
        <p:spPr>
          <a:xfrm>
            <a:off x="1625601" y="914401"/>
            <a:ext cx="1920875" cy="3179769"/>
          </a:xfrm>
          <a:prstGeom prst="rect">
            <a:avLst/>
          </a:prstGeom>
          <a:solidFill>
            <a:srgbClr val="002060"/>
          </a:solidFill>
        </p:spPr>
        <p:txBody>
          <a:bodyPr/>
          <a:lstStyle/>
          <a:p>
            <a:endParaRPr lang="en-US"/>
          </a:p>
        </p:txBody>
      </p:sp>
      <p:sp>
        <p:nvSpPr>
          <p:cNvPr id="5" name="TextBox 5">
            <a:extLst>
              <a:ext uri="{FF2B5EF4-FFF2-40B4-BE49-F238E27FC236}">
                <a16:creationId xmlns:a16="http://schemas.microsoft.com/office/drawing/2014/main" id="{E7E8ABF4-1577-FD8F-37F9-068898874C4B}"/>
              </a:ext>
            </a:extLst>
          </p:cNvPr>
          <p:cNvSpPr txBox="1"/>
          <p:nvPr/>
        </p:nvSpPr>
        <p:spPr>
          <a:xfrm>
            <a:off x="3639674" y="384198"/>
            <a:ext cx="7299324" cy="1359411"/>
          </a:xfrm>
          <a:prstGeom prst="rect">
            <a:avLst/>
          </a:prstGeom>
        </p:spPr>
        <p:txBody>
          <a:bodyPr wrap="square" lIns="0" tIns="0" rIns="0" bIns="0" rtlCol="0" anchor="t">
            <a:spAutoFit/>
          </a:bodyPr>
          <a:lstStyle/>
          <a:p>
            <a:pPr algn="ctr">
              <a:lnSpc>
                <a:spcPts val="5370"/>
              </a:lnSpc>
              <a:spcBef>
                <a:spcPct val="0"/>
              </a:spcBef>
            </a:pPr>
            <a:r>
              <a:rPr lang="en-US" sz="3800">
                <a:solidFill>
                  <a:srgbClr val="433833"/>
                </a:solidFill>
                <a:latin typeface="League Spartan"/>
              </a:rPr>
              <a:t>Understanding Municipal Finances - Continued</a:t>
            </a:r>
          </a:p>
        </p:txBody>
      </p:sp>
      <p:pic>
        <p:nvPicPr>
          <p:cNvPr id="12" name="Picture 11" descr="Different numbers in white flying around">
            <a:extLst>
              <a:ext uri="{FF2B5EF4-FFF2-40B4-BE49-F238E27FC236}">
                <a16:creationId xmlns:a16="http://schemas.microsoft.com/office/drawing/2014/main" id="{67D6C3D9-0773-7912-4E24-199A9FDC73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1713" y="2572817"/>
            <a:ext cx="4145280" cy="3108960"/>
          </a:xfrm>
          <a:prstGeom prst="rect">
            <a:avLst/>
          </a:prstGeom>
        </p:spPr>
      </p:pic>
      <p:sp>
        <p:nvSpPr>
          <p:cNvPr id="39" name="TextBox 10">
            <a:extLst>
              <a:ext uri="{FF2B5EF4-FFF2-40B4-BE49-F238E27FC236}">
                <a16:creationId xmlns:a16="http://schemas.microsoft.com/office/drawing/2014/main" id="{959CDBE2-606B-5991-5CE0-DDC8AB3607DD}"/>
              </a:ext>
            </a:extLst>
          </p:cNvPr>
          <p:cNvSpPr txBox="1"/>
          <p:nvPr/>
        </p:nvSpPr>
        <p:spPr>
          <a:xfrm flipH="1">
            <a:off x="6575109" y="6158001"/>
            <a:ext cx="448891" cy="248722"/>
          </a:xfrm>
          <a:prstGeom prst="rect">
            <a:avLst/>
          </a:prstGeom>
        </p:spPr>
        <p:txBody>
          <a:bodyPr wrap="square" lIns="0" tIns="0" rIns="0" bIns="0" rtlCol="0" anchor="t">
            <a:spAutoFit/>
          </a:bodyPr>
          <a:lstStyle/>
          <a:p>
            <a:pPr algn="ctr">
              <a:lnSpc>
                <a:spcPts val="1875"/>
              </a:lnSpc>
              <a:spcBef>
                <a:spcPct val="0"/>
              </a:spcBef>
            </a:pPr>
            <a:r>
              <a:rPr lang="en-US">
                <a:solidFill>
                  <a:srgbClr val="F6F2F1"/>
                </a:solidFill>
                <a:latin typeface="DM Sans Bold"/>
              </a:rPr>
              <a:t>0</a:t>
            </a:r>
          </a:p>
        </p:txBody>
      </p:sp>
      <p:sp>
        <p:nvSpPr>
          <p:cNvPr id="3" name="TextBox 18">
            <a:extLst>
              <a:ext uri="{FF2B5EF4-FFF2-40B4-BE49-F238E27FC236}">
                <a16:creationId xmlns:a16="http://schemas.microsoft.com/office/drawing/2014/main" id="{AB3053A3-DE9F-E9B4-61F0-F3AFC55A5307}"/>
              </a:ext>
            </a:extLst>
          </p:cNvPr>
          <p:cNvSpPr txBox="1"/>
          <p:nvPr/>
        </p:nvSpPr>
        <p:spPr>
          <a:xfrm>
            <a:off x="6799553" y="2086035"/>
            <a:ext cx="4139445" cy="4739759"/>
          </a:xfrm>
          <a:prstGeom prst="rect">
            <a:avLst/>
          </a:prstGeom>
        </p:spPr>
        <p:txBody>
          <a:bodyPr wrap="square" lIns="0" tIns="0" rIns="0" bIns="0" rtlCol="0" anchor="t">
            <a:spAutoFit/>
          </a:bodyPr>
          <a:lstStyle/>
          <a:p>
            <a:pPr>
              <a:spcBef>
                <a:spcPct val="0"/>
              </a:spcBef>
            </a:pPr>
            <a:r>
              <a:rPr lang="en-US" b="1">
                <a:solidFill>
                  <a:srgbClr val="433833"/>
                </a:solidFill>
                <a:latin typeface="DM Sans"/>
              </a:rPr>
              <a:t>Municipal Revenue Types:</a:t>
            </a:r>
          </a:p>
          <a:p>
            <a:pPr marL="342900" indent="-342900">
              <a:spcBef>
                <a:spcPct val="0"/>
              </a:spcBef>
              <a:buFont typeface="Arial" panose="020B0604020202020204" pitchFamily="34" charset="0"/>
              <a:buChar char="•"/>
            </a:pPr>
            <a:r>
              <a:rPr lang="en-US">
                <a:solidFill>
                  <a:srgbClr val="433833"/>
                </a:solidFill>
                <a:latin typeface="DM Sans"/>
              </a:rPr>
              <a:t>Taxes</a:t>
            </a:r>
          </a:p>
          <a:p>
            <a:pPr marL="800100" lvl="1" indent="-342900">
              <a:spcBef>
                <a:spcPct val="0"/>
              </a:spcBef>
              <a:buFont typeface="Arial" panose="020B0604020202020204" pitchFamily="34" charset="0"/>
              <a:buChar char="•"/>
            </a:pPr>
            <a:r>
              <a:rPr lang="en-US">
                <a:solidFill>
                  <a:srgbClr val="433833"/>
                </a:solidFill>
                <a:latin typeface="DM Sans"/>
              </a:rPr>
              <a:t>Property Tax</a:t>
            </a:r>
          </a:p>
          <a:p>
            <a:pPr marL="800100" lvl="1" indent="-342900">
              <a:spcBef>
                <a:spcPct val="0"/>
              </a:spcBef>
              <a:buFont typeface="Arial" panose="020B0604020202020204" pitchFamily="34" charset="0"/>
              <a:buChar char="•"/>
            </a:pPr>
            <a:r>
              <a:rPr lang="en-US">
                <a:solidFill>
                  <a:srgbClr val="433833"/>
                </a:solidFill>
                <a:latin typeface="DM Sans"/>
              </a:rPr>
              <a:t>Sales and Use Tax</a:t>
            </a:r>
          </a:p>
          <a:p>
            <a:pPr marL="800100" lvl="1" indent="-342900">
              <a:spcBef>
                <a:spcPct val="0"/>
              </a:spcBef>
              <a:buFont typeface="Arial" panose="020B0604020202020204" pitchFamily="34" charset="0"/>
              <a:buChar char="•"/>
            </a:pPr>
            <a:r>
              <a:rPr lang="en-US">
                <a:solidFill>
                  <a:srgbClr val="433833"/>
                </a:solidFill>
                <a:latin typeface="DM Sans"/>
              </a:rPr>
              <a:t>Business License Tax</a:t>
            </a:r>
          </a:p>
          <a:p>
            <a:pPr marL="800100" lvl="1" indent="-342900">
              <a:spcBef>
                <a:spcPct val="0"/>
              </a:spcBef>
              <a:buFont typeface="Arial" panose="020B0604020202020204" pitchFamily="34" charset="0"/>
              <a:buChar char="•"/>
            </a:pPr>
            <a:r>
              <a:rPr lang="en-US">
                <a:solidFill>
                  <a:srgbClr val="433833"/>
                </a:solidFill>
                <a:latin typeface="DM Sans"/>
              </a:rPr>
              <a:t>Transient Occupancy Tax</a:t>
            </a:r>
          </a:p>
          <a:p>
            <a:pPr marL="342900" indent="-342900">
              <a:spcBef>
                <a:spcPct val="0"/>
              </a:spcBef>
              <a:buFont typeface="Arial" panose="020B0604020202020204" pitchFamily="34" charset="0"/>
              <a:buChar char="•"/>
            </a:pPr>
            <a:r>
              <a:rPr lang="en-US" sz="2000">
                <a:solidFill>
                  <a:srgbClr val="433833"/>
                </a:solidFill>
                <a:latin typeface="DM Sans"/>
              </a:rPr>
              <a:t>Fees, Charges and Rates</a:t>
            </a:r>
          </a:p>
          <a:p>
            <a:pPr marL="800100" lvl="1" indent="-342900">
              <a:spcBef>
                <a:spcPct val="0"/>
              </a:spcBef>
              <a:buFont typeface="Arial" panose="020B0604020202020204" pitchFamily="34" charset="0"/>
              <a:buChar char="•"/>
            </a:pPr>
            <a:r>
              <a:rPr lang="en-US" sz="2000">
                <a:solidFill>
                  <a:srgbClr val="433833"/>
                </a:solidFill>
                <a:latin typeface="DM Sans"/>
              </a:rPr>
              <a:t>User and Enterprise Fees</a:t>
            </a:r>
          </a:p>
          <a:p>
            <a:pPr marL="800100" lvl="1" indent="-342900">
              <a:spcBef>
                <a:spcPct val="0"/>
              </a:spcBef>
              <a:buFont typeface="Arial" panose="020B0604020202020204" pitchFamily="34" charset="0"/>
              <a:buChar char="•"/>
            </a:pPr>
            <a:r>
              <a:rPr lang="en-US" sz="2000">
                <a:solidFill>
                  <a:srgbClr val="433833"/>
                </a:solidFill>
                <a:latin typeface="DM Sans"/>
              </a:rPr>
              <a:t>Development Impact Fees</a:t>
            </a:r>
          </a:p>
          <a:p>
            <a:pPr marL="800100" lvl="1" indent="-342900">
              <a:spcBef>
                <a:spcPct val="0"/>
              </a:spcBef>
              <a:buFont typeface="Arial" panose="020B0604020202020204" pitchFamily="34" charset="0"/>
              <a:buChar char="•"/>
            </a:pPr>
            <a:r>
              <a:rPr lang="en-US" sz="2000">
                <a:solidFill>
                  <a:srgbClr val="433833"/>
                </a:solidFill>
                <a:latin typeface="DM Sans"/>
              </a:rPr>
              <a:t>Regulatory Fees</a:t>
            </a:r>
          </a:p>
          <a:p>
            <a:pPr marL="342900" indent="-342900">
              <a:spcBef>
                <a:spcPct val="0"/>
              </a:spcBef>
              <a:buFont typeface="Arial" panose="020B0604020202020204" pitchFamily="34" charset="0"/>
              <a:buChar char="•"/>
            </a:pPr>
            <a:r>
              <a:rPr lang="en-US" sz="2000">
                <a:solidFill>
                  <a:srgbClr val="433833"/>
                </a:solidFill>
                <a:latin typeface="DM Sans"/>
              </a:rPr>
              <a:t>Other Revenues</a:t>
            </a:r>
          </a:p>
          <a:p>
            <a:pPr marL="800100" lvl="1" indent="-342900">
              <a:spcBef>
                <a:spcPct val="0"/>
              </a:spcBef>
              <a:buFont typeface="Arial" panose="020B0604020202020204" pitchFamily="34" charset="0"/>
              <a:buChar char="•"/>
            </a:pPr>
            <a:r>
              <a:rPr lang="en-US" sz="2000">
                <a:solidFill>
                  <a:srgbClr val="433833"/>
                </a:solidFill>
                <a:latin typeface="DM Sans"/>
              </a:rPr>
              <a:t>Franchise Fees: Garbage, Gas, Electric, Heat &amp; Power, Transfer Stations, Pipeline</a:t>
            </a:r>
          </a:p>
          <a:p>
            <a:pPr marL="342900" indent="-342900">
              <a:spcBef>
                <a:spcPct val="0"/>
              </a:spcBef>
              <a:buFont typeface="Arial" panose="020B0604020202020204" pitchFamily="34" charset="0"/>
              <a:buChar char="•"/>
            </a:pPr>
            <a:r>
              <a:rPr lang="en-US" sz="2000">
                <a:solidFill>
                  <a:srgbClr val="433833"/>
                </a:solidFill>
                <a:latin typeface="DM Sans"/>
              </a:rPr>
              <a:t>Grants</a:t>
            </a:r>
          </a:p>
          <a:p>
            <a:pPr marL="800100" lvl="1" indent="-342900">
              <a:spcBef>
                <a:spcPct val="0"/>
              </a:spcBef>
              <a:buFont typeface="Arial" panose="020B0604020202020204" pitchFamily="34" charset="0"/>
              <a:buChar char="•"/>
            </a:pPr>
            <a:r>
              <a:rPr lang="en-US" sz="2000">
                <a:solidFill>
                  <a:srgbClr val="433833"/>
                </a:solidFill>
                <a:latin typeface="DM Sans"/>
              </a:rPr>
              <a:t>Federal, State, Local</a:t>
            </a:r>
          </a:p>
        </p:txBody>
      </p:sp>
      <p:sp>
        <p:nvSpPr>
          <p:cNvPr id="4" name="Slide Number Placeholder 3">
            <a:extLst>
              <a:ext uri="{FF2B5EF4-FFF2-40B4-BE49-F238E27FC236}">
                <a16:creationId xmlns:a16="http://schemas.microsoft.com/office/drawing/2014/main" id="{AB915EC7-329B-C369-D3E4-CEC579E5A0B9}"/>
              </a:ext>
            </a:extLst>
          </p:cNvPr>
          <p:cNvSpPr>
            <a:spLocks noGrp="1"/>
          </p:cNvSpPr>
          <p:nvPr>
            <p:ph type="sldNum" sz="quarter" idx="12"/>
          </p:nvPr>
        </p:nvSpPr>
        <p:spPr>
          <a:xfrm>
            <a:off x="9245600" y="6931004"/>
            <a:ext cx="2133600" cy="365125"/>
          </a:xfrm>
        </p:spPr>
        <p:txBody>
          <a:bodyPr/>
          <a:lstStyle/>
          <a:p>
            <a:fld id="{B6F15528-21DE-4FAA-801E-634DDDAF4B2B}" type="slidenum">
              <a:rPr lang="en-US" smtClean="0"/>
              <a:pPr/>
              <a:t>6</a:t>
            </a:fld>
            <a:endParaRPr lang="en-US"/>
          </a:p>
        </p:txBody>
      </p:sp>
    </p:spTree>
    <p:extLst>
      <p:ext uri="{BB962C8B-B14F-4D97-AF65-F5344CB8AC3E}">
        <p14:creationId xmlns:p14="http://schemas.microsoft.com/office/powerpoint/2010/main" val="3365736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2F1"/>
        </a:solidFill>
        <a:effectLst/>
      </p:bgPr>
    </p:bg>
    <p:spTree>
      <p:nvGrpSpPr>
        <p:cNvPr id="1" name=""/>
        <p:cNvGrpSpPr/>
        <p:nvPr/>
      </p:nvGrpSpPr>
      <p:grpSpPr>
        <a:xfrm>
          <a:off x="0" y="0"/>
          <a:ext cx="0" cy="0"/>
          <a:chOff x="0" y="0"/>
          <a:chExt cx="0" cy="0"/>
        </a:xfrm>
      </p:grpSpPr>
      <p:sp>
        <p:nvSpPr>
          <p:cNvPr id="2" name="AutoShape 2"/>
          <p:cNvSpPr/>
          <p:nvPr/>
        </p:nvSpPr>
        <p:spPr>
          <a:xfrm>
            <a:off x="1625601" y="914401"/>
            <a:ext cx="1920875" cy="3179769"/>
          </a:xfrm>
          <a:prstGeom prst="rect">
            <a:avLst/>
          </a:prstGeom>
          <a:solidFill>
            <a:srgbClr val="002060"/>
          </a:solidFill>
        </p:spPr>
        <p:txBody>
          <a:bodyPr/>
          <a:lstStyle/>
          <a:p>
            <a:endParaRPr lang="en-US"/>
          </a:p>
        </p:txBody>
      </p:sp>
      <p:sp>
        <p:nvSpPr>
          <p:cNvPr id="5" name="TextBox 5"/>
          <p:cNvSpPr txBox="1"/>
          <p:nvPr/>
        </p:nvSpPr>
        <p:spPr>
          <a:xfrm>
            <a:off x="2778237" y="283227"/>
            <a:ext cx="8458200" cy="1359603"/>
          </a:xfrm>
          <a:prstGeom prst="rect">
            <a:avLst/>
          </a:prstGeom>
        </p:spPr>
        <p:txBody>
          <a:bodyPr wrap="square" lIns="0" tIns="0" rIns="0" bIns="0" rtlCol="0" anchor="t">
            <a:spAutoFit/>
          </a:bodyPr>
          <a:lstStyle/>
          <a:p>
            <a:pPr algn="ctr">
              <a:lnSpc>
                <a:spcPts val="5370"/>
              </a:lnSpc>
              <a:spcBef>
                <a:spcPct val="0"/>
              </a:spcBef>
            </a:pPr>
            <a:r>
              <a:rPr lang="en-US" sz="3840">
                <a:solidFill>
                  <a:srgbClr val="433833"/>
                </a:solidFill>
                <a:latin typeface="League Spartan"/>
              </a:rPr>
              <a:t>Operating Budget &amp; 5-Year Capital Improvement Plan</a:t>
            </a:r>
          </a:p>
        </p:txBody>
      </p:sp>
      <p:sp>
        <p:nvSpPr>
          <p:cNvPr id="10" name="TextBox 10"/>
          <p:cNvSpPr txBox="1"/>
          <p:nvPr/>
        </p:nvSpPr>
        <p:spPr>
          <a:xfrm>
            <a:off x="7147763" y="2679948"/>
            <a:ext cx="293809" cy="231795"/>
          </a:xfrm>
          <a:prstGeom prst="rect">
            <a:avLst/>
          </a:prstGeom>
        </p:spPr>
        <p:txBody>
          <a:bodyPr lIns="0" tIns="0" rIns="0" bIns="0" rtlCol="0" anchor="t">
            <a:spAutoFit/>
          </a:bodyPr>
          <a:lstStyle/>
          <a:p>
            <a:pPr algn="ctr">
              <a:lnSpc>
                <a:spcPts val="1875"/>
              </a:lnSpc>
              <a:spcBef>
                <a:spcPct val="0"/>
              </a:spcBef>
            </a:pPr>
            <a:r>
              <a:rPr lang="en-US" sz="1339">
                <a:solidFill>
                  <a:srgbClr val="F6F2F1"/>
                </a:solidFill>
                <a:latin typeface="DM Sans Bold"/>
              </a:rPr>
              <a:t>01</a:t>
            </a:r>
          </a:p>
        </p:txBody>
      </p:sp>
      <p:sp>
        <p:nvSpPr>
          <p:cNvPr id="19" name="TextBox 10">
            <a:extLst>
              <a:ext uri="{FF2B5EF4-FFF2-40B4-BE49-F238E27FC236}">
                <a16:creationId xmlns:a16="http://schemas.microsoft.com/office/drawing/2014/main" id="{F7475276-E813-F4AB-6C39-EBCF720315D6}"/>
              </a:ext>
            </a:extLst>
          </p:cNvPr>
          <p:cNvSpPr txBox="1"/>
          <p:nvPr/>
        </p:nvSpPr>
        <p:spPr>
          <a:xfrm>
            <a:off x="7007338" y="2765352"/>
            <a:ext cx="293809" cy="256032"/>
          </a:xfrm>
          <a:prstGeom prst="rect">
            <a:avLst/>
          </a:prstGeom>
        </p:spPr>
        <p:txBody>
          <a:bodyPr lIns="0" tIns="0" rIns="0" bIns="0" rtlCol="0" anchor="t">
            <a:spAutoFit/>
          </a:bodyPr>
          <a:lstStyle/>
          <a:p>
            <a:pPr algn="ctr">
              <a:lnSpc>
                <a:spcPts val="1875"/>
              </a:lnSpc>
              <a:spcBef>
                <a:spcPct val="0"/>
              </a:spcBef>
            </a:pPr>
            <a:r>
              <a:rPr lang="en-US" sz="2000">
                <a:solidFill>
                  <a:srgbClr val="F6F2F1"/>
                </a:solidFill>
                <a:latin typeface="DM Sans Bold"/>
              </a:rPr>
              <a:t>01</a:t>
            </a:r>
          </a:p>
        </p:txBody>
      </p:sp>
      <p:sp>
        <p:nvSpPr>
          <p:cNvPr id="20" name="TextBox 13">
            <a:extLst>
              <a:ext uri="{FF2B5EF4-FFF2-40B4-BE49-F238E27FC236}">
                <a16:creationId xmlns:a16="http://schemas.microsoft.com/office/drawing/2014/main" id="{95289BB6-6C17-69E5-B594-AFF8ADC61BEB}"/>
              </a:ext>
            </a:extLst>
          </p:cNvPr>
          <p:cNvSpPr txBox="1"/>
          <p:nvPr/>
        </p:nvSpPr>
        <p:spPr>
          <a:xfrm>
            <a:off x="6940272" y="3864816"/>
            <a:ext cx="414980" cy="256032"/>
          </a:xfrm>
          <a:prstGeom prst="rect">
            <a:avLst/>
          </a:prstGeom>
        </p:spPr>
        <p:txBody>
          <a:bodyPr wrap="square" lIns="0" tIns="0" rIns="0" bIns="0" rtlCol="0" anchor="t">
            <a:spAutoFit/>
          </a:bodyPr>
          <a:lstStyle/>
          <a:p>
            <a:pPr algn="ctr">
              <a:lnSpc>
                <a:spcPts val="1875"/>
              </a:lnSpc>
              <a:spcBef>
                <a:spcPct val="0"/>
              </a:spcBef>
            </a:pPr>
            <a:r>
              <a:rPr lang="en-US" sz="2000">
                <a:solidFill>
                  <a:srgbClr val="F6F2F1"/>
                </a:solidFill>
                <a:latin typeface="DM Sans Bold"/>
              </a:rPr>
              <a:t>02</a:t>
            </a:r>
          </a:p>
        </p:txBody>
      </p:sp>
      <p:sp>
        <p:nvSpPr>
          <p:cNvPr id="8" name="Slide Number Placeholder 7">
            <a:extLst>
              <a:ext uri="{FF2B5EF4-FFF2-40B4-BE49-F238E27FC236}">
                <a16:creationId xmlns:a16="http://schemas.microsoft.com/office/drawing/2014/main" id="{BF0553B1-A9E1-3CAD-5B19-A5936AF8A542}"/>
              </a:ext>
            </a:extLst>
          </p:cNvPr>
          <p:cNvSpPr>
            <a:spLocks noGrp="1"/>
          </p:cNvSpPr>
          <p:nvPr>
            <p:ph type="sldNum" sz="quarter" idx="12"/>
          </p:nvPr>
        </p:nvSpPr>
        <p:spPr>
          <a:xfrm>
            <a:off x="9142597" y="6909563"/>
            <a:ext cx="2133600" cy="365125"/>
          </a:xfrm>
        </p:spPr>
        <p:txBody>
          <a:bodyPr/>
          <a:lstStyle/>
          <a:p>
            <a:fld id="{B6F15528-21DE-4FAA-801E-634DDDAF4B2B}" type="slidenum">
              <a:rPr lang="en-US" smtClean="0"/>
              <a:pPr/>
              <a:t>7</a:t>
            </a:fld>
            <a:endParaRPr lang="en-US"/>
          </a:p>
        </p:txBody>
      </p:sp>
      <p:sp>
        <p:nvSpPr>
          <p:cNvPr id="9" name="TextBox 8">
            <a:extLst>
              <a:ext uri="{FF2B5EF4-FFF2-40B4-BE49-F238E27FC236}">
                <a16:creationId xmlns:a16="http://schemas.microsoft.com/office/drawing/2014/main" id="{BBDA06D7-E312-40D3-83A0-5FBBBE90395A}"/>
              </a:ext>
            </a:extLst>
          </p:cNvPr>
          <p:cNvSpPr txBox="1"/>
          <p:nvPr/>
        </p:nvSpPr>
        <p:spPr>
          <a:xfrm>
            <a:off x="1954380" y="6379105"/>
            <a:ext cx="4087737" cy="923330"/>
          </a:xfrm>
          <a:prstGeom prst="rect">
            <a:avLst/>
          </a:prstGeom>
          <a:noFill/>
        </p:spPr>
        <p:txBody>
          <a:bodyPr wrap="square" rtlCol="0">
            <a:spAutoFit/>
          </a:bodyPr>
          <a:lstStyle/>
          <a:p>
            <a:r>
              <a:rPr lang="en-US">
                <a:hlinkClick r:id="rId3"/>
              </a:rPr>
              <a:t>Adopted-FY2024-25-Operating-Budget</a:t>
            </a:r>
            <a:endParaRPr lang="en-US"/>
          </a:p>
          <a:p>
            <a:r>
              <a:rPr lang="en-US" u="sng"/>
              <a:t>&amp; </a:t>
            </a:r>
            <a:r>
              <a:rPr lang="en-US">
                <a:hlinkClick r:id="rId4"/>
              </a:rPr>
              <a:t>FY2024-25-Through-FY2028-29-Capital-Improvement-Plan</a:t>
            </a:r>
            <a:endParaRPr lang="en-US"/>
          </a:p>
        </p:txBody>
      </p:sp>
      <p:sp>
        <p:nvSpPr>
          <p:cNvPr id="21" name="TextBox 18">
            <a:extLst>
              <a:ext uri="{FF2B5EF4-FFF2-40B4-BE49-F238E27FC236}">
                <a16:creationId xmlns:a16="http://schemas.microsoft.com/office/drawing/2014/main" id="{3FF75BC7-677A-4804-9B36-99DEF9EB17F4}"/>
              </a:ext>
            </a:extLst>
          </p:cNvPr>
          <p:cNvSpPr txBox="1"/>
          <p:nvPr/>
        </p:nvSpPr>
        <p:spPr>
          <a:xfrm>
            <a:off x="5756047" y="2282947"/>
            <a:ext cx="5234081" cy="4616648"/>
          </a:xfrm>
          <a:prstGeom prst="rect">
            <a:avLst/>
          </a:prstGeom>
        </p:spPr>
        <p:txBody>
          <a:bodyPr wrap="square" lIns="0" tIns="0" rIns="0" bIns="0" rtlCol="0" anchor="t">
            <a:spAutoFit/>
          </a:bodyPr>
          <a:lstStyle/>
          <a:p>
            <a:pPr marL="342900" indent="-342900">
              <a:spcBef>
                <a:spcPct val="0"/>
              </a:spcBef>
              <a:buFont typeface="Arial" panose="020B0604020202020204" pitchFamily="34" charset="0"/>
              <a:buChar char="•"/>
            </a:pPr>
            <a:r>
              <a:rPr lang="en-US" sz="2000">
                <a:solidFill>
                  <a:srgbClr val="433833"/>
                </a:solidFill>
                <a:latin typeface="DM Sans"/>
              </a:rPr>
              <a:t>Budget must be adopted annually by June 30</a:t>
            </a:r>
            <a:r>
              <a:rPr lang="en-US" sz="2000" baseline="30000">
                <a:solidFill>
                  <a:srgbClr val="433833"/>
                </a:solidFill>
                <a:latin typeface="DM Sans"/>
              </a:rPr>
              <a:t>th </a:t>
            </a:r>
            <a:r>
              <a:rPr lang="en-US" sz="2000">
                <a:solidFill>
                  <a:srgbClr val="433833"/>
                </a:solidFill>
                <a:latin typeface="DM Sans"/>
              </a:rPr>
              <a:t>RMC 2.61.020</a:t>
            </a:r>
          </a:p>
          <a:p>
            <a:pPr marL="342900" indent="-342900">
              <a:spcBef>
                <a:spcPct val="0"/>
              </a:spcBef>
              <a:buFont typeface="Arial" panose="020B0604020202020204" pitchFamily="34" charset="0"/>
              <a:buChar char="•"/>
            </a:pPr>
            <a:endParaRPr lang="en-US" sz="2000">
              <a:solidFill>
                <a:srgbClr val="433833"/>
              </a:solidFill>
              <a:latin typeface="DM Sans"/>
            </a:endParaRPr>
          </a:p>
          <a:p>
            <a:pPr marL="342900" indent="-342900">
              <a:spcBef>
                <a:spcPct val="0"/>
              </a:spcBef>
              <a:buFont typeface="Arial" panose="020B0604020202020204" pitchFamily="34" charset="0"/>
              <a:buChar char="•"/>
            </a:pPr>
            <a:r>
              <a:rPr lang="en-US" sz="2000">
                <a:solidFill>
                  <a:srgbClr val="433833"/>
                </a:solidFill>
                <a:latin typeface="DM Sans"/>
              </a:rPr>
              <a:t>Input from the community and labor unions is incorporated</a:t>
            </a:r>
          </a:p>
          <a:p>
            <a:pPr marL="342900" indent="-342900">
              <a:spcBef>
                <a:spcPct val="0"/>
              </a:spcBef>
              <a:buFont typeface="Arial" panose="020B0604020202020204" pitchFamily="34" charset="0"/>
              <a:buChar char="•"/>
            </a:pPr>
            <a:endParaRPr lang="en-US" sz="2000">
              <a:solidFill>
                <a:srgbClr val="433833"/>
              </a:solidFill>
              <a:latin typeface="DM Sans"/>
            </a:endParaRPr>
          </a:p>
          <a:p>
            <a:pPr marL="342900" indent="-342900">
              <a:spcBef>
                <a:spcPct val="0"/>
              </a:spcBef>
              <a:buFont typeface="Arial" panose="020B0604020202020204" pitchFamily="34" charset="0"/>
              <a:buChar char="•"/>
            </a:pPr>
            <a:r>
              <a:rPr lang="en-US" sz="2000">
                <a:solidFill>
                  <a:srgbClr val="433833"/>
                </a:solidFill>
                <a:latin typeface="DM Sans"/>
              </a:rPr>
              <a:t>The Adopted FY 2024-25 Operating Budget is structurally balanced with General Fund revenue and expenditures of $248,935,372</a:t>
            </a:r>
          </a:p>
          <a:p>
            <a:pPr>
              <a:spcBef>
                <a:spcPct val="0"/>
              </a:spcBef>
            </a:pPr>
            <a:endParaRPr lang="en-US" sz="2000">
              <a:solidFill>
                <a:srgbClr val="433833"/>
              </a:solidFill>
              <a:latin typeface="DM Sans"/>
            </a:endParaRPr>
          </a:p>
          <a:p>
            <a:pPr marL="342900" indent="-342900">
              <a:spcBef>
                <a:spcPct val="0"/>
              </a:spcBef>
              <a:buFont typeface="Arial" panose="020B0604020202020204" pitchFamily="34" charset="0"/>
              <a:buChar char="•"/>
            </a:pPr>
            <a:r>
              <a:rPr lang="en-US" sz="2000">
                <a:solidFill>
                  <a:srgbClr val="433833"/>
                </a:solidFill>
                <a:latin typeface="DM Sans"/>
              </a:rPr>
              <a:t>City staff monitors the City’s financials closely and provides quarterly updates</a:t>
            </a:r>
          </a:p>
          <a:p>
            <a:pPr marL="342900" indent="-342900">
              <a:spcBef>
                <a:spcPct val="0"/>
              </a:spcBef>
              <a:buFont typeface="Arial" panose="020B0604020202020204" pitchFamily="34" charset="0"/>
              <a:buChar char="•"/>
            </a:pPr>
            <a:endParaRPr lang="en-US" sz="2000">
              <a:solidFill>
                <a:srgbClr val="433833"/>
              </a:solidFill>
              <a:latin typeface="DM Sans"/>
            </a:endParaRPr>
          </a:p>
          <a:p>
            <a:pPr marL="342900" indent="-342900">
              <a:spcBef>
                <a:spcPct val="0"/>
              </a:spcBef>
              <a:buFont typeface="Arial" panose="020B0604020202020204" pitchFamily="34" charset="0"/>
              <a:buChar char="•"/>
            </a:pPr>
            <a:endParaRPr lang="en-US" sz="2000">
              <a:solidFill>
                <a:srgbClr val="433833"/>
              </a:solidFill>
              <a:latin typeface="DM Sans"/>
            </a:endParaRPr>
          </a:p>
        </p:txBody>
      </p:sp>
      <p:pic>
        <p:nvPicPr>
          <p:cNvPr id="14" name="Picture 13">
            <a:extLst>
              <a:ext uri="{FF2B5EF4-FFF2-40B4-BE49-F238E27FC236}">
                <a16:creationId xmlns:a16="http://schemas.microsoft.com/office/drawing/2014/main" id="{22B7CC1D-1D0D-ECAE-A8B8-63092CD42B93}"/>
              </a:ext>
            </a:extLst>
          </p:cNvPr>
          <p:cNvPicPr>
            <a:picLocks noChangeAspect="1"/>
          </p:cNvPicPr>
          <p:nvPr/>
        </p:nvPicPr>
        <p:blipFill>
          <a:blip r:embed="rId5"/>
          <a:stretch>
            <a:fillRect/>
          </a:stretch>
        </p:blipFill>
        <p:spPr>
          <a:xfrm>
            <a:off x="2014673" y="2282947"/>
            <a:ext cx="3109710" cy="4020576"/>
          </a:xfrm>
          <a:prstGeom prst="rect">
            <a:avLst/>
          </a:prstGeom>
        </p:spPr>
      </p:pic>
    </p:spTree>
    <p:extLst>
      <p:ext uri="{BB962C8B-B14F-4D97-AF65-F5344CB8AC3E}">
        <p14:creationId xmlns:p14="http://schemas.microsoft.com/office/powerpoint/2010/main" val="1011572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2F1"/>
        </a:solidFill>
        <a:effectLst/>
      </p:bgPr>
    </p:bg>
    <p:spTree>
      <p:nvGrpSpPr>
        <p:cNvPr id="1" name=""/>
        <p:cNvGrpSpPr/>
        <p:nvPr/>
      </p:nvGrpSpPr>
      <p:grpSpPr>
        <a:xfrm>
          <a:off x="0" y="0"/>
          <a:ext cx="0" cy="0"/>
          <a:chOff x="0" y="0"/>
          <a:chExt cx="0" cy="0"/>
        </a:xfrm>
      </p:grpSpPr>
      <p:sp>
        <p:nvSpPr>
          <p:cNvPr id="2" name="AutoShape 2"/>
          <p:cNvSpPr/>
          <p:nvPr/>
        </p:nvSpPr>
        <p:spPr>
          <a:xfrm>
            <a:off x="1625601" y="914401"/>
            <a:ext cx="1920875" cy="3179769"/>
          </a:xfrm>
          <a:prstGeom prst="rect">
            <a:avLst/>
          </a:prstGeom>
          <a:solidFill>
            <a:srgbClr val="002060"/>
          </a:solidFill>
        </p:spPr>
        <p:txBody>
          <a:bodyPr/>
          <a:lstStyle/>
          <a:p>
            <a:endParaRPr lang="en-US"/>
          </a:p>
        </p:txBody>
      </p:sp>
      <p:sp>
        <p:nvSpPr>
          <p:cNvPr id="5" name="TextBox 5"/>
          <p:cNvSpPr txBox="1"/>
          <p:nvPr/>
        </p:nvSpPr>
        <p:spPr>
          <a:xfrm>
            <a:off x="3979720" y="580943"/>
            <a:ext cx="5280394" cy="666914"/>
          </a:xfrm>
          <a:prstGeom prst="rect">
            <a:avLst/>
          </a:prstGeom>
        </p:spPr>
        <p:txBody>
          <a:bodyPr lIns="0" tIns="0" rIns="0" bIns="0" rtlCol="0" anchor="t">
            <a:spAutoFit/>
          </a:bodyPr>
          <a:lstStyle/>
          <a:p>
            <a:pPr algn="ctr">
              <a:lnSpc>
                <a:spcPts val="5370"/>
              </a:lnSpc>
              <a:spcBef>
                <a:spcPct val="0"/>
              </a:spcBef>
            </a:pPr>
            <a:r>
              <a:rPr lang="en-US" sz="3835">
                <a:solidFill>
                  <a:srgbClr val="433833"/>
                </a:solidFill>
                <a:latin typeface="League Spartan"/>
              </a:rPr>
              <a:t>Unfunded Liabilities</a:t>
            </a:r>
          </a:p>
        </p:txBody>
      </p:sp>
      <p:sp>
        <p:nvSpPr>
          <p:cNvPr id="3" name="Slide Number Placeholder 2">
            <a:extLst>
              <a:ext uri="{FF2B5EF4-FFF2-40B4-BE49-F238E27FC236}">
                <a16:creationId xmlns:a16="http://schemas.microsoft.com/office/drawing/2014/main" id="{47103CBA-A596-FEFA-58A3-B5798CBCA9C5}"/>
              </a:ext>
            </a:extLst>
          </p:cNvPr>
          <p:cNvSpPr>
            <a:spLocks noGrp="1"/>
          </p:cNvSpPr>
          <p:nvPr>
            <p:ph type="sldNum" sz="quarter" idx="12"/>
          </p:nvPr>
        </p:nvSpPr>
        <p:spPr>
          <a:xfrm>
            <a:off x="9195080" y="6927933"/>
            <a:ext cx="2133600" cy="365125"/>
          </a:xfrm>
        </p:spPr>
        <p:txBody>
          <a:bodyPr/>
          <a:lstStyle/>
          <a:p>
            <a:fld id="{B6F15528-21DE-4FAA-801E-634DDDAF4B2B}" type="slidenum">
              <a:rPr lang="en-US" smtClean="0"/>
              <a:pPr/>
              <a:t>8</a:t>
            </a:fld>
            <a:endParaRPr lang="en-US"/>
          </a:p>
        </p:txBody>
      </p:sp>
      <p:sp>
        <p:nvSpPr>
          <p:cNvPr id="11" name="TextBox 10">
            <a:extLst>
              <a:ext uri="{FF2B5EF4-FFF2-40B4-BE49-F238E27FC236}">
                <a16:creationId xmlns:a16="http://schemas.microsoft.com/office/drawing/2014/main" id="{20CF9DFE-4671-18C5-B747-04552EEC5DAC}"/>
              </a:ext>
            </a:extLst>
          </p:cNvPr>
          <p:cNvSpPr txBox="1"/>
          <p:nvPr/>
        </p:nvSpPr>
        <p:spPr>
          <a:xfrm>
            <a:off x="3850640" y="2087880"/>
            <a:ext cx="5897880" cy="1569660"/>
          </a:xfrm>
          <a:prstGeom prst="rect">
            <a:avLst/>
          </a:prstGeom>
          <a:noFill/>
        </p:spPr>
        <p:txBody>
          <a:bodyPr wrap="square" rtlCol="0">
            <a:spAutoFit/>
          </a:bodyPr>
          <a:lstStyle/>
          <a:p>
            <a:r>
              <a:rPr lang="en-US" sz="4800"/>
              <a:t>*CalPERS, $396 Million</a:t>
            </a:r>
          </a:p>
          <a:p>
            <a:r>
              <a:rPr lang="en-US" sz="4800"/>
              <a:t>**OPEB, $63.4 Million</a:t>
            </a:r>
          </a:p>
        </p:txBody>
      </p:sp>
      <p:sp>
        <p:nvSpPr>
          <p:cNvPr id="12" name="TextBox 15">
            <a:extLst>
              <a:ext uri="{FF2B5EF4-FFF2-40B4-BE49-F238E27FC236}">
                <a16:creationId xmlns:a16="http://schemas.microsoft.com/office/drawing/2014/main" id="{03558734-12C5-1C6F-458A-99D7FED88A4D}"/>
              </a:ext>
            </a:extLst>
          </p:cNvPr>
          <p:cNvSpPr txBox="1"/>
          <p:nvPr/>
        </p:nvSpPr>
        <p:spPr>
          <a:xfrm>
            <a:off x="4226243" y="5463613"/>
            <a:ext cx="5146675" cy="1378595"/>
          </a:xfrm>
          <a:prstGeom prst="rect">
            <a:avLst/>
          </a:prstGeom>
        </p:spPr>
        <p:txBody>
          <a:bodyPr wrap="square" lIns="0" tIns="0" rIns="0" bIns="0" rtlCol="0" anchor="t">
            <a:spAutoFit/>
          </a:bodyPr>
          <a:lstStyle/>
          <a:p>
            <a:pPr>
              <a:lnSpc>
                <a:spcPts val="2064"/>
              </a:lnSpc>
            </a:pPr>
            <a:r>
              <a:rPr lang="en-US" sz="1474">
                <a:solidFill>
                  <a:srgbClr val="000000"/>
                </a:solidFill>
                <a:latin typeface="Calibri" panose="020F0502020204030204" pitchFamily="34" charset="0"/>
                <a:ea typeface="Calibri" panose="020F0502020204030204" pitchFamily="34" charset="0"/>
                <a:cs typeface="Calibri" panose="020F0502020204030204" pitchFamily="34" charset="0"/>
                <a:sym typeface="Public Sans"/>
              </a:rPr>
              <a:t>***Per CalPERS Annual Valuation Report as of June 30, 2024</a:t>
            </a:r>
          </a:p>
          <a:p>
            <a:pPr>
              <a:lnSpc>
                <a:spcPts val="2064"/>
              </a:lnSpc>
            </a:pPr>
            <a:r>
              <a:rPr lang="en-US" sz="1474">
                <a:solidFill>
                  <a:srgbClr val="000000"/>
                </a:solidFill>
                <a:latin typeface="Calibri" panose="020F0502020204030204" pitchFamily="34" charset="0"/>
                <a:ea typeface="Calibri" panose="020F0502020204030204" pitchFamily="34" charset="0"/>
                <a:cs typeface="Calibri" panose="020F0502020204030204" pitchFamily="34" charset="0"/>
                <a:sym typeface="Public Sans"/>
              </a:rPr>
              <a:t>**Actuarially Valuation Report for Fiscal Year Ending June 30, 2025</a:t>
            </a:r>
          </a:p>
          <a:p>
            <a:pPr>
              <a:lnSpc>
                <a:spcPts val="3464"/>
              </a:lnSpc>
            </a:pPr>
            <a:endParaRPr lang="en-US" sz="1474">
              <a:solidFill>
                <a:srgbClr val="000000"/>
              </a:solidFill>
              <a:latin typeface="Calibri" panose="020F0502020204030204" pitchFamily="34" charset="0"/>
              <a:ea typeface="Calibri" panose="020F0502020204030204" pitchFamily="34" charset="0"/>
              <a:cs typeface="Calibri" panose="020F0502020204030204" pitchFamily="34" charset="0"/>
              <a:sym typeface="Public Sans"/>
            </a:endParaRPr>
          </a:p>
          <a:p>
            <a:pPr>
              <a:lnSpc>
                <a:spcPts val="3464"/>
              </a:lnSpc>
              <a:spcBef>
                <a:spcPct val="0"/>
              </a:spcBef>
            </a:pPr>
            <a:endParaRPr lang="en-US" sz="1474">
              <a:solidFill>
                <a:srgbClr val="000000"/>
              </a:solidFill>
              <a:latin typeface="Calibri" panose="020F0502020204030204" pitchFamily="34" charset="0"/>
              <a:ea typeface="Calibri" panose="020F0502020204030204" pitchFamily="34" charset="0"/>
              <a:cs typeface="Calibri" panose="020F0502020204030204" pitchFamily="34" charset="0"/>
              <a:sym typeface="Public Sans"/>
            </a:endParaRPr>
          </a:p>
        </p:txBody>
      </p:sp>
    </p:spTree>
    <p:extLst>
      <p:ext uri="{BB962C8B-B14F-4D97-AF65-F5344CB8AC3E}">
        <p14:creationId xmlns:p14="http://schemas.microsoft.com/office/powerpoint/2010/main" val="2521879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2F1"/>
        </a:solidFill>
        <a:effectLst/>
      </p:bgPr>
    </p:bg>
    <p:spTree>
      <p:nvGrpSpPr>
        <p:cNvPr id="1" name="">
          <a:extLst>
            <a:ext uri="{FF2B5EF4-FFF2-40B4-BE49-F238E27FC236}">
              <a16:creationId xmlns:a16="http://schemas.microsoft.com/office/drawing/2014/main" id="{A8B71B59-3D28-41F9-B199-861076312EF9}"/>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621A0A2E-B37B-4BC7-F800-90BD2756793D}"/>
              </a:ext>
            </a:extLst>
          </p:cNvPr>
          <p:cNvSpPr/>
          <p:nvPr/>
        </p:nvSpPr>
        <p:spPr>
          <a:xfrm>
            <a:off x="1625601" y="914401"/>
            <a:ext cx="1920875" cy="3179769"/>
          </a:xfrm>
          <a:prstGeom prst="rect">
            <a:avLst/>
          </a:prstGeom>
          <a:solidFill>
            <a:srgbClr val="002060"/>
          </a:solidFill>
        </p:spPr>
        <p:txBody>
          <a:bodyPr/>
          <a:lstStyle/>
          <a:p>
            <a:endParaRPr lang="en-US"/>
          </a:p>
        </p:txBody>
      </p:sp>
      <p:sp>
        <p:nvSpPr>
          <p:cNvPr id="5" name="TextBox 5">
            <a:extLst>
              <a:ext uri="{FF2B5EF4-FFF2-40B4-BE49-F238E27FC236}">
                <a16:creationId xmlns:a16="http://schemas.microsoft.com/office/drawing/2014/main" id="{609C81EB-DF8C-D102-7A57-9E7B93795A45}"/>
              </a:ext>
            </a:extLst>
          </p:cNvPr>
          <p:cNvSpPr txBox="1"/>
          <p:nvPr/>
        </p:nvSpPr>
        <p:spPr>
          <a:xfrm>
            <a:off x="3979720" y="580943"/>
            <a:ext cx="5280394" cy="666914"/>
          </a:xfrm>
          <a:prstGeom prst="rect">
            <a:avLst/>
          </a:prstGeom>
        </p:spPr>
        <p:txBody>
          <a:bodyPr lIns="0" tIns="0" rIns="0" bIns="0" rtlCol="0" anchor="t">
            <a:spAutoFit/>
          </a:bodyPr>
          <a:lstStyle/>
          <a:p>
            <a:pPr algn="ctr">
              <a:lnSpc>
                <a:spcPts val="5370"/>
              </a:lnSpc>
              <a:spcBef>
                <a:spcPct val="0"/>
              </a:spcBef>
            </a:pPr>
            <a:r>
              <a:rPr lang="en-US" sz="3835">
                <a:solidFill>
                  <a:srgbClr val="433833"/>
                </a:solidFill>
                <a:latin typeface="League Spartan"/>
              </a:rPr>
              <a:t>Budget Calendar</a:t>
            </a:r>
          </a:p>
        </p:txBody>
      </p:sp>
      <p:sp>
        <p:nvSpPr>
          <p:cNvPr id="3" name="Slide Number Placeholder 2">
            <a:extLst>
              <a:ext uri="{FF2B5EF4-FFF2-40B4-BE49-F238E27FC236}">
                <a16:creationId xmlns:a16="http://schemas.microsoft.com/office/drawing/2014/main" id="{A601E14F-DF13-B2E3-0E09-9DB1A3D49AB3}"/>
              </a:ext>
            </a:extLst>
          </p:cNvPr>
          <p:cNvSpPr>
            <a:spLocks noGrp="1"/>
          </p:cNvSpPr>
          <p:nvPr>
            <p:ph type="sldNum" sz="quarter" idx="12"/>
          </p:nvPr>
        </p:nvSpPr>
        <p:spPr>
          <a:xfrm>
            <a:off x="9195080" y="6927933"/>
            <a:ext cx="2133600" cy="365125"/>
          </a:xfrm>
        </p:spPr>
        <p:txBody>
          <a:bodyPr/>
          <a:lstStyle/>
          <a:p>
            <a:fld id="{B6F15528-21DE-4FAA-801E-634DDDAF4B2B}" type="slidenum">
              <a:rPr lang="en-US" smtClean="0"/>
              <a:pPr/>
              <a:t>9</a:t>
            </a:fld>
            <a:endParaRPr lang="en-US"/>
          </a:p>
        </p:txBody>
      </p:sp>
      <p:sp>
        <p:nvSpPr>
          <p:cNvPr id="9" name="TextBox 8">
            <a:extLst>
              <a:ext uri="{FF2B5EF4-FFF2-40B4-BE49-F238E27FC236}">
                <a16:creationId xmlns:a16="http://schemas.microsoft.com/office/drawing/2014/main" id="{A4F99E30-2229-6E65-A0F0-D14788DF10A2}"/>
              </a:ext>
            </a:extLst>
          </p:cNvPr>
          <p:cNvSpPr txBox="1"/>
          <p:nvPr/>
        </p:nvSpPr>
        <p:spPr>
          <a:xfrm>
            <a:off x="4631696" y="1856866"/>
            <a:ext cx="5055339" cy="3477875"/>
          </a:xfrm>
          <a:prstGeom prst="rect">
            <a:avLst/>
          </a:prstGeom>
          <a:noFill/>
        </p:spPr>
        <p:txBody>
          <a:bodyPr wrap="square" rtlCol="0">
            <a:spAutoFit/>
          </a:bodyPr>
          <a:lstStyle/>
          <a:p>
            <a:pPr marL="285750" indent="-285750">
              <a:buFont typeface="Arial" panose="020B0604020202020204" pitchFamily="34" charset="0"/>
              <a:buChar char="•"/>
            </a:pPr>
            <a:r>
              <a:rPr lang="en-US" sz="2000" b="1"/>
              <a:t>Mid-Year Budget Review </a:t>
            </a:r>
            <a:r>
              <a:rPr lang="en-US" sz="2000"/>
              <a:t>– March, 2025</a:t>
            </a:r>
          </a:p>
          <a:p>
            <a:endParaRPr lang="en-US" sz="2000"/>
          </a:p>
          <a:p>
            <a:pPr marL="285750" indent="-285750">
              <a:buFont typeface="Arial" panose="020B0604020202020204" pitchFamily="34" charset="0"/>
              <a:buChar char="•"/>
            </a:pPr>
            <a:r>
              <a:rPr lang="en-US" sz="2000" b="1"/>
              <a:t>Draft FY2025-26 Budget </a:t>
            </a:r>
            <a:r>
              <a:rPr lang="en-US" sz="2000"/>
              <a:t>to City Council – April/May  2025           RMC 2.61.010</a:t>
            </a:r>
          </a:p>
          <a:p>
            <a:endParaRPr lang="en-US" sz="2000"/>
          </a:p>
          <a:p>
            <a:pPr marL="285750" indent="-285750">
              <a:buFont typeface="Arial" panose="020B0604020202020204" pitchFamily="34" charset="0"/>
              <a:buChar char="•"/>
            </a:pPr>
            <a:r>
              <a:rPr lang="en-US" sz="2000" b="1"/>
              <a:t>Study Session on Draft FY2025-26 Budget </a:t>
            </a:r>
            <a:r>
              <a:rPr lang="en-US" sz="2000"/>
              <a:t>– May/June 2025</a:t>
            </a:r>
          </a:p>
          <a:p>
            <a:endParaRPr lang="en-US" sz="2000"/>
          </a:p>
          <a:p>
            <a:pPr marL="285750" indent="-285750">
              <a:buFont typeface="Arial" panose="020B0604020202020204" pitchFamily="34" charset="0"/>
              <a:buChar char="•"/>
            </a:pPr>
            <a:r>
              <a:rPr lang="en-US" sz="2000" b="1"/>
              <a:t>Adopt FY2025-26 Operating and CIP Budget </a:t>
            </a:r>
            <a:r>
              <a:rPr lang="en-US" sz="2000"/>
              <a:t>– June 2025</a:t>
            </a:r>
          </a:p>
          <a:p>
            <a:r>
              <a:rPr lang="en-US" sz="2000"/>
              <a:t>     RMC 2.61.020</a:t>
            </a:r>
          </a:p>
        </p:txBody>
      </p:sp>
    </p:spTree>
    <p:extLst>
      <p:ext uri="{BB962C8B-B14F-4D97-AF65-F5344CB8AC3E}">
        <p14:creationId xmlns:p14="http://schemas.microsoft.com/office/powerpoint/2010/main" val="26102987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1000</Words>
  <Application>Microsoft Office PowerPoint</Application>
  <PresentationFormat>Custom</PresentationFormat>
  <Paragraphs>171</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DM Sans</vt:lpstr>
      <vt:lpstr>DM Sans Bold</vt:lpstr>
      <vt:lpstr>League Spartan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Lilia Corral</dc:creator>
  <cp:lastModifiedBy>Mubeen Qader</cp:lastModifiedBy>
  <cp:revision>1</cp:revision>
  <cp:lastPrinted>2023-01-12T18:56:33Z</cp:lastPrinted>
  <dcterms:created xsi:type="dcterms:W3CDTF">2006-08-16T00:00:00Z</dcterms:created>
  <dcterms:modified xsi:type="dcterms:W3CDTF">2025-02-23T19:53:54Z</dcterms:modified>
  <dc:identifier>DAFWvB89UxI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9360697-266a-4563-acd5-eba284ec2b76_Enabled">
    <vt:lpwstr>true</vt:lpwstr>
  </property>
  <property fmtid="{D5CDD505-2E9C-101B-9397-08002B2CF9AE}" pid="3" name="MSIP_Label_b9360697-266a-4563-acd5-eba284ec2b76_SetDate">
    <vt:lpwstr>2025-01-14T18:09:17Z</vt:lpwstr>
  </property>
  <property fmtid="{D5CDD505-2E9C-101B-9397-08002B2CF9AE}" pid="4" name="MSIP_Label_b9360697-266a-4563-acd5-eba284ec2b76_Method">
    <vt:lpwstr>Standard</vt:lpwstr>
  </property>
  <property fmtid="{D5CDD505-2E9C-101B-9397-08002B2CF9AE}" pid="5" name="MSIP_Label_b9360697-266a-4563-acd5-eba284ec2b76_Name">
    <vt:lpwstr>defa4170-0d19-0005-0004-bc88714345d2</vt:lpwstr>
  </property>
  <property fmtid="{D5CDD505-2E9C-101B-9397-08002B2CF9AE}" pid="6" name="MSIP_Label_b9360697-266a-4563-acd5-eba284ec2b76_SiteId">
    <vt:lpwstr>8ab93658-f71f-4926-b380-e0da1d18115a</vt:lpwstr>
  </property>
  <property fmtid="{D5CDD505-2E9C-101B-9397-08002B2CF9AE}" pid="7" name="MSIP_Label_b9360697-266a-4563-acd5-eba284ec2b76_ActionId">
    <vt:lpwstr>bc8e4eb8-e5fd-4f5b-a710-c046a063e006</vt:lpwstr>
  </property>
  <property fmtid="{D5CDD505-2E9C-101B-9397-08002B2CF9AE}" pid="8" name="MSIP_Label_b9360697-266a-4563-acd5-eba284ec2b76_ContentBits">
    <vt:lpwstr>0</vt:lpwstr>
  </property>
  <property fmtid="{D5CDD505-2E9C-101B-9397-08002B2CF9AE}" pid="9" name="MSIP_Label_b9360697-266a-4563-acd5-eba284ec2b76_Tag">
    <vt:lpwstr>10, 3, 0, 2</vt:lpwstr>
  </property>
</Properties>
</file>