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81" r:id="rId7"/>
    <p:sldId id="268" r:id="rId8"/>
    <p:sldId id="269" r:id="rId9"/>
    <p:sldId id="267" r:id="rId10"/>
    <p:sldId id="270" r:id="rId11"/>
    <p:sldId id="271" r:id="rId12"/>
    <p:sldId id="272" r:id="rId13"/>
    <p:sldId id="261" r:id="rId14"/>
    <p:sldId id="262" r:id="rId15"/>
    <p:sldId id="263" r:id="rId16"/>
    <p:sldId id="265" r:id="rId17"/>
    <p:sldId id="266" r:id="rId18"/>
    <p:sldId id="273" r:id="rId19"/>
    <p:sldId id="274" r:id="rId20"/>
    <p:sldId id="275" r:id="rId21"/>
    <p:sldId id="276" r:id="rId22"/>
    <p:sldId id="277" r:id="rId23"/>
    <p:sldId id="278" r:id="rId24"/>
    <p:sldId id="280" r:id="rId25"/>
  </p:sldIdLst>
  <p:sldSz cx="12192000" cy="6858000"/>
  <p:notesSz cx="7010400" cy="9296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4A647-EE8D-4FF5-9087-E0CC4712DDA8}" v="11" dt="2025-03-11T18:41:58.105"/>
    <p1510:client id="{33628DE7-2F3C-49B3-ABC0-E763752FA50E}" v="1" dt="2025-03-11T18:54:38.6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36" autoAdjust="0"/>
  </p:normalViewPr>
  <p:slideViewPr>
    <p:cSldViewPr>
      <p:cViewPr varScale="1">
        <p:scale>
          <a:sx n="94" d="100"/>
          <a:sy n="94" d="100"/>
        </p:scale>
        <p:origin x="1194" y="31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iller" userId="ece5579d-810e-4c3a-ba92-1142f8acad33" providerId="ADAL" clId="{1AE4A647-EE8D-4FF5-9087-E0CC4712DDA8}"/>
    <pc:docChg chg="undo custSel addSld delSld modSld sldOrd modNotesMaster">
      <pc:chgData name="Andrea Miller" userId="ece5579d-810e-4c3a-ba92-1142f8acad33" providerId="ADAL" clId="{1AE4A647-EE8D-4FF5-9087-E0CC4712DDA8}" dt="2025-03-11T18:42:35.954" v="1339" actId="20577"/>
      <pc:docMkLst>
        <pc:docMk/>
      </pc:docMkLst>
      <pc:sldChg chg="delSp modSp mod">
        <pc:chgData name="Andrea Miller" userId="ece5579d-810e-4c3a-ba92-1142f8acad33" providerId="ADAL" clId="{1AE4A647-EE8D-4FF5-9087-E0CC4712DDA8}" dt="2025-03-11T18:38:00.101" v="1289"/>
        <pc:sldMkLst>
          <pc:docMk/>
          <pc:sldMk cId="0" sldId="256"/>
        </pc:sldMkLst>
        <pc:spChg chg="mod">
          <ac:chgData name="Andrea Miller" userId="ece5579d-810e-4c3a-ba92-1142f8acad33" providerId="ADAL" clId="{1AE4A647-EE8D-4FF5-9087-E0CC4712DDA8}" dt="2025-03-10T22:16:21.634" v="20" actId="6549"/>
          <ac:spMkLst>
            <pc:docMk/>
            <pc:sldMk cId="0" sldId="256"/>
            <ac:spMk id="2" creationId="{00000000-0000-0000-0000-000000000000}"/>
          </ac:spMkLst>
        </pc:spChg>
        <pc:spChg chg="mod">
          <ac:chgData name="Andrea Miller" userId="ece5579d-810e-4c3a-ba92-1142f8acad33" providerId="ADAL" clId="{1AE4A647-EE8D-4FF5-9087-E0CC4712DDA8}" dt="2025-03-11T00:57:49.532" v="481" actId="1076"/>
          <ac:spMkLst>
            <pc:docMk/>
            <pc:sldMk cId="0" sldId="256"/>
            <ac:spMk id="3" creationId="{00000000-0000-0000-0000-000000000000}"/>
          </ac:spMkLst>
        </pc:spChg>
        <pc:spChg chg="del mod">
          <ac:chgData name="Andrea Miller" userId="ece5579d-810e-4c3a-ba92-1142f8acad33" providerId="ADAL" clId="{1AE4A647-EE8D-4FF5-9087-E0CC4712DDA8}" dt="2025-03-11T18:38:00.101" v="1289"/>
          <ac:spMkLst>
            <pc:docMk/>
            <pc:sldMk cId="0" sldId="256"/>
            <ac:spMk id="10" creationId="{5E614DD2-59B6-A0E1-ED37-FB4C4651B635}"/>
          </ac:spMkLst>
        </pc:spChg>
      </pc:sldChg>
      <pc:sldChg chg="modSp mod">
        <pc:chgData name="Andrea Miller" userId="ece5579d-810e-4c3a-ba92-1142f8acad33" providerId="ADAL" clId="{1AE4A647-EE8D-4FF5-9087-E0CC4712DDA8}" dt="2025-03-10T23:36:00.137" v="84" actId="948"/>
        <pc:sldMkLst>
          <pc:docMk/>
          <pc:sldMk cId="0" sldId="257"/>
        </pc:sldMkLst>
        <pc:spChg chg="mod">
          <ac:chgData name="Andrea Miller" userId="ece5579d-810e-4c3a-ba92-1142f8acad33" providerId="ADAL" clId="{1AE4A647-EE8D-4FF5-9087-E0CC4712DDA8}" dt="2025-03-10T23:36:00.137" v="84" actId="948"/>
          <ac:spMkLst>
            <pc:docMk/>
            <pc:sldMk cId="0" sldId="257"/>
            <ac:spMk id="3" creationId="{00000000-0000-0000-0000-000000000000}"/>
          </ac:spMkLst>
        </pc:spChg>
      </pc:sldChg>
      <pc:sldChg chg="modSp mod modNotesTx">
        <pc:chgData name="Andrea Miller" userId="ece5579d-810e-4c3a-ba92-1142f8acad33" providerId="ADAL" clId="{1AE4A647-EE8D-4FF5-9087-E0CC4712DDA8}" dt="2025-03-11T17:46:49.525" v="1004" actId="20577"/>
        <pc:sldMkLst>
          <pc:docMk/>
          <pc:sldMk cId="0" sldId="258"/>
        </pc:sldMkLst>
        <pc:spChg chg="mod">
          <ac:chgData name="Andrea Miller" userId="ece5579d-810e-4c3a-ba92-1142f8acad33" providerId="ADAL" clId="{1AE4A647-EE8D-4FF5-9087-E0CC4712DDA8}" dt="2025-03-10T22:18:42.507" v="48" actId="20577"/>
          <ac:spMkLst>
            <pc:docMk/>
            <pc:sldMk cId="0" sldId="258"/>
            <ac:spMk id="2" creationId="{00000000-0000-0000-0000-000000000000}"/>
          </ac:spMkLst>
        </pc:spChg>
        <pc:spChg chg="mod">
          <ac:chgData name="Andrea Miller" userId="ece5579d-810e-4c3a-ba92-1142f8acad33" providerId="ADAL" clId="{1AE4A647-EE8D-4FF5-9087-E0CC4712DDA8}" dt="2025-03-11T00:05:33.265" v="241" actId="20577"/>
          <ac:spMkLst>
            <pc:docMk/>
            <pc:sldMk cId="0" sldId="258"/>
            <ac:spMk id="3" creationId="{00000000-0000-0000-0000-000000000000}"/>
          </ac:spMkLst>
        </pc:spChg>
      </pc:sldChg>
      <pc:sldChg chg="modSp mod modNotesTx">
        <pc:chgData name="Andrea Miller" userId="ece5579d-810e-4c3a-ba92-1142f8acad33" providerId="ADAL" clId="{1AE4A647-EE8D-4FF5-9087-E0CC4712DDA8}" dt="2025-03-11T18:42:35.954" v="1339" actId="20577"/>
        <pc:sldMkLst>
          <pc:docMk/>
          <pc:sldMk cId="0" sldId="259"/>
        </pc:sldMkLst>
        <pc:spChg chg="mod">
          <ac:chgData name="Andrea Miller" userId="ece5579d-810e-4c3a-ba92-1142f8acad33" providerId="ADAL" clId="{1AE4A647-EE8D-4FF5-9087-E0CC4712DDA8}" dt="2025-03-11T00:06:45.963" v="248" actId="15"/>
          <ac:spMkLst>
            <pc:docMk/>
            <pc:sldMk cId="0" sldId="259"/>
            <ac:spMk id="2" creationId="{00000000-0000-0000-0000-000000000000}"/>
          </ac:spMkLst>
        </pc:spChg>
      </pc:sldChg>
      <pc:sldChg chg="addSp delSp modSp mod modNotesTx">
        <pc:chgData name="Andrea Miller" userId="ece5579d-810e-4c3a-ba92-1142f8acad33" providerId="ADAL" clId="{1AE4A647-EE8D-4FF5-9087-E0CC4712DDA8}" dt="2025-03-11T00:37:55.831" v="436" actId="20577"/>
        <pc:sldMkLst>
          <pc:docMk/>
          <pc:sldMk cId="0" sldId="260"/>
        </pc:sldMkLst>
        <pc:spChg chg="mod">
          <ac:chgData name="Andrea Miller" userId="ece5579d-810e-4c3a-ba92-1142f8acad33" providerId="ADAL" clId="{1AE4A647-EE8D-4FF5-9087-E0CC4712DDA8}" dt="2025-03-11T00:37:55.831" v="436" actId="20577"/>
          <ac:spMkLst>
            <pc:docMk/>
            <pc:sldMk cId="0" sldId="260"/>
            <ac:spMk id="3" creationId="{00000000-0000-0000-0000-000000000000}"/>
          </ac:spMkLst>
        </pc:spChg>
        <pc:spChg chg="add del">
          <ac:chgData name="Andrea Miller" userId="ece5579d-810e-4c3a-ba92-1142f8acad33" providerId="ADAL" clId="{1AE4A647-EE8D-4FF5-9087-E0CC4712DDA8}" dt="2025-03-11T00:33:48.771" v="379" actId="478"/>
          <ac:spMkLst>
            <pc:docMk/>
            <pc:sldMk cId="0" sldId="260"/>
            <ac:spMk id="6" creationId="{4F066E4C-E13C-0EC6-A735-F1CB5182DBC5}"/>
          </ac:spMkLst>
        </pc:spChg>
      </pc:sldChg>
      <pc:sldChg chg="addSp delSp modSp mod modNotesTx">
        <pc:chgData name="Andrea Miller" userId="ece5579d-810e-4c3a-ba92-1142f8acad33" providerId="ADAL" clId="{1AE4A647-EE8D-4FF5-9087-E0CC4712DDA8}" dt="2025-03-11T17:40:54.931" v="897" actId="20577"/>
        <pc:sldMkLst>
          <pc:docMk/>
          <pc:sldMk cId="0" sldId="261"/>
        </pc:sldMkLst>
        <pc:spChg chg="mod">
          <ac:chgData name="Andrea Miller" userId="ece5579d-810e-4c3a-ba92-1142f8acad33" providerId="ADAL" clId="{1AE4A647-EE8D-4FF5-9087-E0CC4712DDA8}" dt="2025-03-11T00:46:49.519" v="450" actId="26606"/>
          <ac:spMkLst>
            <pc:docMk/>
            <pc:sldMk cId="0" sldId="261"/>
            <ac:spMk id="2" creationId="{00000000-0000-0000-0000-000000000000}"/>
          </ac:spMkLst>
        </pc:spChg>
        <pc:spChg chg="mod ord modVis">
          <ac:chgData name="Andrea Miller" userId="ece5579d-810e-4c3a-ba92-1142f8acad33" providerId="ADAL" clId="{1AE4A647-EE8D-4FF5-9087-E0CC4712DDA8}" dt="2025-03-11T00:46:49.519" v="450" actId="26606"/>
          <ac:spMkLst>
            <pc:docMk/>
            <pc:sldMk cId="0" sldId="261"/>
            <ac:spMk id="6" creationId="{00000000-0000-0000-0000-000000000000}"/>
          </ac:spMkLst>
        </pc:spChg>
        <pc:spChg chg="add mod">
          <ac:chgData name="Andrea Miller" userId="ece5579d-810e-4c3a-ba92-1142f8acad33" providerId="ADAL" clId="{1AE4A647-EE8D-4FF5-9087-E0CC4712DDA8}" dt="2025-03-11T00:48:30.832" v="477" actId="207"/>
          <ac:spMkLst>
            <pc:docMk/>
            <pc:sldMk cId="0" sldId="261"/>
            <ac:spMk id="9" creationId="{1D626B10-D301-1163-936A-0204AC5DA507}"/>
          </ac:spMkLst>
        </pc:spChg>
        <pc:grpChg chg="del mod">
          <ac:chgData name="Andrea Miller" userId="ece5579d-810e-4c3a-ba92-1142f8acad33" providerId="ADAL" clId="{1AE4A647-EE8D-4FF5-9087-E0CC4712DDA8}" dt="2025-03-11T00:46:15.695" v="442" actId="478"/>
          <ac:grpSpMkLst>
            <pc:docMk/>
            <pc:sldMk cId="0" sldId="261"/>
            <ac:grpSpMk id="3" creationId="{00000000-0000-0000-0000-000000000000}"/>
          </ac:grpSpMkLst>
        </pc:grpChg>
        <pc:picChg chg="add mod">
          <ac:chgData name="Andrea Miller" userId="ece5579d-810e-4c3a-ba92-1142f8acad33" providerId="ADAL" clId="{1AE4A647-EE8D-4FF5-9087-E0CC4712DDA8}" dt="2025-03-11T00:47:37.246" v="452" actId="27614"/>
          <ac:picMkLst>
            <pc:docMk/>
            <pc:sldMk cId="0" sldId="261"/>
            <ac:picMk id="8" creationId="{11318AD3-461C-311C-4859-979DA238FB87}"/>
          </ac:picMkLst>
        </pc:picChg>
      </pc:sldChg>
      <pc:sldChg chg="del">
        <pc:chgData name="Andrea Miller" userId="ece5579d-810e-4c3a-ba92-1142f8acad33" providerId="ADAL" clId="{1AE4A647-EE8D-4FF5-9087-E0CC4712DDA8}" dt="2025-03-10T23:26:43.857" v="57" actId="2696"/>
        <pc:sldMkLst>
          <pc:docMk/>
          <pc:sldMk cId="0" sldId="264"/>
        </pc:sldMkLst>
      </pc:sldChg>
      <pc:sldChg chg="modSp mod ord">
        <pc:chgData name="Andrea Miller" userId="ece5579d-810e-4c3a-ba92-1142f8acad33" providerId="ADAL" clId="{1AE4A647-EE8D-4FF5-9087-E0CC4712DDA8}" dt="2025-03-11T00:44:39.288" v="440" actId="13926"/>
        <pc:sldMkLst>
          <pc:docMk/>
          <pc:sldMk cId="0" sldId="267"/>
        </pc:sldMkLst>
        <pc:spChg chg="mod">
          <ac:chgData name="Andrea Miller" userId="ece5579d-810e-4c3a-ba92-1142f8acad33" providerId="ADAL" clId="{1AE4A647-EE8D-4FF5-9087-E0CC4712DDA8}" dt="2025-03-11T00:44:39.288" v="440" actId="13926"/>
          <ac:spMkLst>
            <pc:docMk/>
            <pc:sldMk cId="0" sldId="267"/>
            <ac:spMk id="3" creationId="{00000000-0000-0000-0000-000000000000}"/>
          </ac:spMkLst>
        </pc:spChg>
      </pc:sldChg>
      <pc:sldChg chg="modSp mod ord">
        <pc:chgData name="Andrea Miller" userId="ece5579d-810e-4c3a-ba92-1142f8acad33" providerId="ADAL" clId="{1AE4A647-EE8D-4FF5-9087-E0CC4712DDA8}" dt="2025-03-11T00:07:50.936" v="250" actId="948"/>
        <pc:sldMkLst>
          <pc:docMk/>
          <pc:sldMk cId="0" sldId="268"/>
        </pc:sldMkLst>
        <pc:spChg chg="mod">
          <ac:chgData name="Andrea Miller" userId="ece5579d-810e-4c3a-ba92-1142f8acad33" providerId="ADAL" clId="{1AE4A647-EE8D-4FF5-9087-E0CC4712DDA8}" dt="2025-03-11T00:07:50.936" v="250" actId="948"/>
          <ac:spMkLst>
            <pc:docMk/>
            <pc:sldMk cId="0" sldId="268"/>
            <ac:spMk id="3" creationId="{00000000-0000-0000-0000-000000000000}"/>
          </ac:spMkLst>
        </pc:spChg>
      </pc:sldChg>
      <pc:sldChg chg="modSp mod ord">
        <pc:chgData name="Andrea Miller" userId="ece5579d-810e-4c3a-ba92-1142f8acad33" providerId="ADAL" clId="{1AE4A647-EE8D-4FF5-9087-E0CC4712DDA8}" dt="2025-03-11T00:08:12.866" v="251" actId="948"/>
        <pc:sldMkLst>
          <pc:docMk/>
          <pc:sldMk cId="0" sldId="269"/>
        </pc:sldMkLst>
        <pc:spChg chg="mod">
          <ac:chgData name="Andrea Miller" userId="ece5579d-810e-4c3a-ba92-1142f8acad33" providerId="ADAL" clId="{1AE4A647-EE8D-4FF5-9087-E0CC4712DDA8}" dt="2025-03-11T00:08:12.866" v="251" actId="948"/>
          <ac:spMkLst>
            <pc:docMk/>
            <pc:sldMk cId="0" sldId="269"/>
            <ac:spMk id="3" creationId="{00000000-0000-0000-0000-000000000000}"/>
          </ac:spMkLst>
        </pc:spChg>
      </pc:sldChg>
      <pc:sldChg chg="modSp mod ord">
        <pc:chgData name="Andrea Miller" userId="ece5579d-810e-4c3a-ba92-1142f8acad33" providerId="ADAL" clId="{1AE4A647-EE8D-4FF5-9087-E0CC4712DDA8}" dt="2025-03-11T00:44:33.514" v="439" actId="13926"/>
        <pc:sldMkLst>
          <pc:docMk/>
          <pc:sldMk cId="0" sldId="270"/>
        </pc:sldMkLst>
        <pc:spChg chg="mod">
          <ac:chgData name="Andrea Miller" userId="ece5579d-810e-4c3a-ba92-1142f8acad33" providerId="ADAL" clId="{1AE4A647-EE8D-4FF5-9087-E0CC4712DDA8}" dt="2025-03-11T00:44:33.514" v="439" actId="13926"/>
          <ac:spMkLst>
            <pc:docMk/>
            <pc:sldMk cId="0" sldId="270"/>
            <ac:spMk id="3" creationId="{00000000-0000-0000-0000-000000000000}"/>
          </ac:spMkLst>
        </pc:spChg>
      </pc:sldChg>
      <pc:sldChg chg="ord">
        <pc:chgData name="Andrea Miller" userId="ece5579d-810e-4c3a-ba92-1142f8acad33" providerId="ADAL" clId="{1AE4A647-EE8D-4FF5-9087-E0CC4712DDA8}" dt="2025-03-10T23:21:08.788" v="56"/>
        <pc:sldMkLst>
          <pc:docMk/>
          <pc:sldMk cId="0" sldId="271"/>
        </pc:sldMkLst>
      </pc:sldChg>
      <pc:sldChg chg="ord">
        <pc:chgData name="Andrea Miller" userId="ece5579d-810e-4c3a-ba92-1142f8acad33" providerId="ADAL" clId="{1AE4A647-EE8D-4FF5-9087-E0CC4712DDA8}" dt="2025-03-10T23:21:08.788" v="56"/>
        <pc:sldMkLst>
          <pc:docMk/>
          <pc:sldMk cId="0" sldId="272"/>
        </pc:sldMkLst>
      </pc:sldChg>
      <pc:sldChg chg="modSp mod">
        <pc:chgData name="Andrea Miller" userId="ece5579d-810e-4c3a-ba92-1142f8acad33" providerId="ADAL" clId="{1AE4A647-EE8D-4FF5-9087-E0CC4712DDA8}" dt="2025-03-10T23:39:05.021" v="90" actId="1076"/>
        <pc:sldMkLst>
          <pc:docMk/>
          <pc:sldMk cId="0" sldId="274"/>
        </pc:sldMkLst>
        <pc:spChg chg="mod">
          <ac:chgData name="Andrea Miller" userId="ece5579d-810e-4c3a-ba92-1142f8acad33" providerId="ADAL" clId="{1AE4A647-EE8D-4FF5-9087-E0CC4712DDA8}" dt="2025-03-10T23:38:56.998" v="89" actId="1076"/>
          <ac:spMkLst>
            <pc:docMk/>
            <pc:sldMk cId="0" sldId="274"/>
            <ac:spMk id="2" creationId="{00000000-0000-0000-0000-000000000000}"/>
          </ac:spMkLst>
        </pc:spChg>
        <pc:spChg chg="mod">
          <ac:chgData name="Andrea Miller" userId="ece5579d-810e-4c3a-ba92-1142f8acad33" providerId="ADAL" clId="{1AE4A647-EE8D-4FF5-9087-E0CC4712DDA8}" dt="2025-03-10T23:39:05.021" v="90" actId="1076"/>
          <ac:spMkLst>
            <pc:docMk/>
            <pc:sldMk cId="0" sldId="274"/>
            <ac:spMk id="3" creationId="{00000000-0000-0000-0000-000000000000}"/>
          </ac:spMkLst>
        </pc:spChg>
      </pc:sldChg>
      <pc:sldChg chg="modSp mod">
        <pc:chgData name="Andrea Miller" userId="ece5579d-810e-4c3a-ba92-1142f8acad33" providerId="ADAL" clId="{1AE4A647-EE8D-4FF5-9087-E0CC4712DDA8}" dt="2025-03-10T23:37:22.746" v="86" actId="1076"/>
        <pc:sldMkLst>
          <pc:docMk/>
          <pc:sldMk cId="0" sldId="278"/>
        </pc:sldMkLst>
        <pc:spChg chg="mod">
          <ac:chgData name="Andrea Miller" userId="ece5579d-810e-4c3a-ba92-1142f8acad33" providerId="ADAL" clId="{1AE4A647-EE8D-4FF5-9087-E0CC4712DDA8}" dt="2025-03-10T23:37:22.746" v="86" actId="1076"/>
          <ac:spMkLst>
            <pc:docMk/>
            <pc:sldMk cId="0" sldId="278"/>
            <ac:spMk id="3" creationId="{00000000-0000-0000-0000-000000000000}"/>
          </ac:spMkLst>
        </pc:spChg>
      </pc:sldChg>
      <pc:sldChg chg="del">
        <pc:chgData name="Andrea Miller" userId="ece5579d-810e-4c3a-ba92-1142f8acad33" providerId="ADAL" clId="{1AE4A647-EE8D-4FF5-9087-E0CC4712DDA8}" dt="2025-03-10T23:33:34.657" v="64" actId="2696"/>
        <pc:sldMkLst>
          <pc:docMk/>
          <pc:sldMk cId="0" sldId="279"/>
        </pc:sldMkLst>
      </pc:sldChg>
      <pc:sldChg chg="addSp delSp modSp mod">
        <pc:chgData name="Andrea Miller" userId="ece5579d-810e-4c3a-ba92-1142f8acad33" providerId="ADAL" clId="{1AE4A647-EE8D-4FF5-9087-E0CC4712DDA8}" dt="2025-03-10T23:35:14.515" v="83" actId="1076"/>
        <pc:sldMkLst>
          <pc:docMk/>
          <pc:sldMk cId="810241948" sldId="280"/>
        </pc:sldMkLst>
        <pc:spChg chg="mod">
          <ac:chgData name="Andrea Miller" userId="ece5579d-810e-4c3a-ba92-1142f8acad33" providerId="ADAL" clId="{1AE4A647-EE8D-4FF5-9087-E0CC4712DDA8}" dt="2025-03-10T23:34:11.959" v="82" actId="14100"/>
          <ac:spMkLst>
            <pc:docMk/>
            <pc:sldMk cId="810241948" sldId="280"/>
            <ac:spMk id="2" creationId="{753525B9-4101-B478-BD00-80765A78CA76}"/>
          </ac:spMkLst>
        </pc:spChg>
        <pc:spChg chg="mod">
          <ac:chgData name="Andrea Miller" userId="ece5579d-810e-4c3a-ba92-1142f8acad33" providerId="ADAL" clId="{1AE4A647-EE8D-4FF5-9087-E0CC4712DDA8}" dt="2025-03-10T23:35:14.515" v="83" actId="1076"/>
          <ac:spMkLst>
            <pc:docMk/>
            <pc:sldMk cId="810241948" sldId="280"/>
            <ac:spMk id="3" creationId="{CBAE3C2D-A0B3-4A10-8BD2-5F3958E8EF1C}"/>
          </ac:spMkLst>
        </pc:spChg>
        <pc:spChg chg="add del">
          <ac:chgData name="Andrea Miller" userId="ece5579d-810e-4c3a-ba92-1142f8acad33" providerId="ADAL" clId="{1AE4A647-EE8D-4FF5-9087-E0CC4712DDA8}" dt="2025-03-10T23:27:47.055" v="59" actId="22"/>
          <ac:spMkLst>
            <pc:docMk/>
            <pc:sldMk cId="810241948" sldId="280"/>
            <ac:spMk id="6" creationId="{F5A4C6FD-DEFA-160A-33F1-CB7C2867D4A4}"/>
          </ac:spMkLst>
        </pc:spChg>
      </pc:sldChg>
      <pc:sldChg chg="addSp delSp modSp add del mod">
        <pc:chgData name="Andrea Miller" userId="ece5579d-810e-4c3a-ba92-1142f8acad33" providerId="ADAL" clId="{1AE4A647-EE8D-4FF5-9087-E0CC4712DDA8}" dt="2025-03-11T00:36:11.037" v="421" actId="2696"/>
        <pc:sldMkLst>
          <pc:docMk/>
          <pc:sldMk cId="4019769668" sldId="281"/>
        </pc:sldMkLst>
        <pc:spChg chg="del">
          <ac:chgData name="Andrea Miller" userId="ece5579d-810e-4c3a-ba92-1142f8acad33" providerId="ADAL" clId="{1AE4A647-EE8D-4FF5-9087-E0CC4712DDA8}" dt="2025-03-11T00:35:01.873" v="401" actId="478"/>
          <ac:spMkLst>
            <pc:docMk/>
            <pc:sldMk cId="4019769668" sldId="281"/>
            <ac:spMk id="3" creationId="{BB2E5849-BB7A-59A9-B003-A914425350B1}"/>
          </ac:spMkLst>
        </pc:spChg>
        <pc:spChg chg="add del mod">
          <ac:chgData name="Andrea Miller" userId="ece5579d-810e-4c3a-ba92-1142f8acad33" providerId="ADAL" clId="{1AE4A647-EE8D-4FF5-9087-E0CC4712DDA8}" dt="2025-03-11T00:35:17.876" v="405"/>
          <ac:spMkLst>
            <pc:docMk/>
            <pc:sldMk cId="4019769668" sldId="281"/>
            <ac:spMk id="5" creationId="{0C404BB7-6246-CF5D-AE0D-4AF09DCABE8C}"/>
          </ac:spMkLst>
        </pc:spChg>
        <pc:spChg chg="add mod">
          <ac:chgData name="Andrea Miller" userId="ece5579d-810e-4c3a-ba92-1142f8acad33" providerId="ADAL" clId="{1AE4A647-EE8D-4FF5-9087-E0CC4712DDA8}" dt="2025-03-11T00:36:05.603" v="420" actId="15"/>
          <ac:spMkLst>
            <pc:docMk/>
            <pc:sldMk cId="4019769668" sldId="281"/>
            <ac:spMk id="7" creationId="{392B623E-5503-D306-4AA0-70207598FB3F}"/>
          </ac:spMkLst>
        </pc:spChg>
      </pc:sldChg>
      <pc:sldChg chg="addSp delSp modSp add mod">
        <pc:chgData name="Andrea Miller" userId="ece5579d-810e-4c3a-ba92-1142f8acad33" providerId="ADAL" clId="{1AE4A647-EE8D-4FF5-9087-E0CC4712DDA8}" dt="2025-03-11T18:37:43.387" v="1286" actId="6549"/>
        <pc:sldMkLst>
          <pc:docMk/>
          <pc:sldMk cId="4091679781" sldId="281"/>
        </pc:sldMkLst>
        <pc:spChg chg="mod">
          <ac:chgData name="Andrea Miller" userId="ece5579d-810e-4c3a-ba92-1142f8acad33" providerId="ADAL" clId="{1AE4A647-EE8D-4FF5-9087-E0CC4712DDA8}" dt="2025-03-11T17:55:48.983" v="1032" actId="6549"/>
          <ac:spMkLst>
            <pc:docMk/>
            <pc:sldMk cId="4091679781" sldId="281"/>
            <ac:spMk id="2" creationId="{0EADABD4-7F66-7252-0CC5-A16671A117D1}"/>
          </ac:spMkLst>
        </pc:spChg>
        <pc:spChg chg="del mod">
          <ac:chgData name="Andrea Miller" userId="ece5579d-810e-4c3a-ba92-1142f8acad33" providerId="ADAL" clId="{1AE4A647-EE8D-4FF5-9087-E0CC4712DDA8}" dt="2025-03-11T18:35:42.662" v="1215" actId="478"/>
          <ac:spMkLst>
            <pc:docMk/>
            <pc:sldMk cId="4091679781" sldId="281"/>
            <ac:spMk id="3" creationId="{FB503046-099E-60E7-A32B-141A3F1D3FCD}"/>
          </ac:spMkLst>
        </pc:spChg>
        <pc:spChg chg="add mod">
          <ac:chgData name="Andrea Miller" userId="ece5579d-810e-4c3a-ba92-1142f8acad33" providerId="ADAL" clId="{1AE4A647-EE8D-4FF5-9087-E0CC4712DDA8}" dt="2025-03-11T18:37:43.387" v="1286" actId="6549"/>
          <ac:spMkLst>
            <pc:docMk/>
            <pc:sldMk cId="4091679781" sldId="281"/>
            <ac:spMk id="5" creationId="{80FC2B4C-A832-087E-A3B1-3D3BDB19C832}"/>
          </ac:spMkLst>
        </pc:spChg>
      </pc:sldChg>
    </pc:docChg>
  </pc:docChgLst>
  <pc:docChgLst>
    <pc:chgData name="Mubeen Qader" userId="S::mubeen_qader@ci.richmond.ca.us::02845cfa-49c4-4ac9-b238-225d9bfc499d" providerId="AD" clId="Web-{0B7CF39E-B05E-55B1-B034-8B82885BFF32}"/>
    <pc:docChg chg="mod">
      <pc:chgData name="Mubeen Qader" userId="S::mubeen_qader@ci.richmond.ca.us::02845cfa-49c4-4ac9-b238-225d9bfc499d" providerId="AD" clId="Web-{0B7CF39E-B05E-55B1-B034-8B82885BFF32}" dt="2025-03-11T18:53:18.667" v="0" actId="33475"/>
      <pc:docMkLst>
        <pc:docMk/>
      </pc:docMkLst>
    </pc:docChg>
  </pc:docChgLst>
  <pc:docChgLst>
    <pc:chgData name="Mubeen Qader" userId="02845cfa-49c4-4ac9-b238-225d9bfc499d" providerId="ADAL" clId="{33628DE7-2F3C-49B3-ABC0-E763752FA50E}"/>
    <pc:docChg chg="modSld modMainMaster modNotesMaster">
      <pc:chgData name="Mubeen Qader" userId="02845cfa-49c4-4ac9-b238-225d9bfc499d" providerId="ADAL" clId="{33628DE7-2F3C-49B3-ABC0-E763752FA50E}" dt="2025-03-11T18:54:38.616" v="0"/>
      <pc:docMkLst>
        <pc:docMk/>
      </pc:docMkLst>
      <pc:sldChg chg="modSp modNotes">
        <pc:chgData name="Mubeen Qader" userId="02845cfa-49c4-4ac9-b238-225d9bfc499d" providerId="ADAL" clId="{33628DE7-2F3C-49B3-ABC0-E763752FA50E}" dt="2025-03-11T18:54:38.616" v="0"/>
        <pc:sldMkLst>
          <pc:docMk/>
          <pc:sldMk cId="0" sldId="256"/>
        </pc:sldMkLst>
        <pc:spChg chg="mod">
          <ac:chgData name="Mubeen Qader" userId="02845cfa-49c4-4ac9-b238-225d9bfc499d" providerId="ADAL" clId="{33628DE7-2F3C-49B3-ABC0-E763752FA50E}" dt="2025-03-11T18:54:38.616" v="0"/>
          <ac:spMkLst>
            <pc:docMk/>
            <pc:sldMk cId="0" sldId="256"/>
            <ac:spMk id="2" creationId="{00000000-0000-0000-0000-000000000000}"/>
          </ac:spMkLst>
        </pc:spChg>
        <pc:spChg chg="mod">
          <ac:chgData name="Mubeen Qader" userId="02845cfa-49c4-4ac9-b238-225d9bfc499d" providerId="ADAL" clId="{33628DE7-2F3C-49B3-ABC0-E763752FA50E}" dt="2025-03-11T18:54:38.616" v="0"/>
          <ac:spMkLst>
            <pc:docMk/>
            <pc:sldMk cId="0" sldId="256"/>
            <ac:spMk id="3" creationId="{00000000-0000-0000-0000-000000000000}"/>
          </ac:spMkLst>
        </pc:spChg>
        <pc:spChg chg="mod">
          <ac:chgData name="Mubeen Qader" userId="02845cfa-49c4-4ac9-b238-225d9bfc499d" providerId="ADAL" clId="{33628DE7-2F3C-49B3-ABC0-E763752FA50E}" dt="2025-03-11T18:54:38.616" v="0"/>
          <ac:spMkLst>
            <pc:docMk/>
            <pc:sldMk cId="0" sldId="256"/>
            <ac:spMk id="4" creationId="{00000000-0000-0000-0000-000000000000}"/>
          </ac:spMkLst>
        </pc:spChg>
        <pc:spChg chg="mod">
          <ac:chgData name="Mubeen Qader" userId="02845cfa-49c4-4ac9-b238-225d9bfc499d" providerId="ADAL" clId="{33628DE7-2F3C-49B3-ABC0-E763752FA50E}" dt="2025-03-11T18:54:38.616" v="0"/>
          <ac:spMkLst>
            <pc:docMk/>
            <pc:sldMk cId="0" sldId="256"/>
            <ac:spMk id="6" creationId="{00000000-0000-0000-0000-000000000000}"/>
          </ac:spMkLst>
        </pc:spChg>
        <pc:spChg chg="mod">
          <ac:chgData name="Mubeen Qader" userId="02845cfa-49c4-4ac9-b238-225d9bfc499d" providerId="ADAL" clId="{33628DE7-2F3C-49B3-ABC0-E763752FA50E}" dt="2025-03-11T18:54:38.616" v="0"/>
          <ac:spMkLst>
            <pc:docMk/>
            <pc:sldMk cId="0" sldId="256"/>
            <ac:spMk id="7" creationId="{00000000-0000-0000-0000-000000000000}"/>
          </ac:spMkLst>
        </pc:spChg>
        <pc:grpChg chg="mod">
          <ac:chgData name="Mubeen Qader" userId="02845cfa-49c4-4ac9-b238-225d9bfc499d" providerId="ADAL" clId="{33628DE7-2F3C-49B3-ABC0-E763752FA50E}" dt="2025-03-11T18:54:38.616" v="0"/>
          <ac:grpSpMkLst>
            <pc:docMk/>
            <pc:sldMk cId="0" sldId="256"/>
            <ac:grpSpMk id="5" creationId="{00000000-0000-0000-0000-000000000000}"/>
          </ac:grpSpMkLst>
        </pc:grpChg>
        <pc:picChg chg="mod">
          <ac:chgData name="Mubeen Qader" userId="02845cfa-49c4-4ac9-b238-225d9bfc499d" providerId="ADAL" clId="{33628DE7-2F3C-49B3-ABC0-E763752FA50E}" dt="2025-03-11T18:54:38.616" v="0"/>
          <ac:picMkLst>
            <pc:docMk/>
            <pc:sldMk cId="0" sldId="256"/>
            <ac:picMk id="8" creationId="{00000000-0000-0000-0000-000000000000}"/>
          </ac:picMkLst>
        </pc:picChg>
      </pc:sldChg>
      <pc:sldChg chg="modSp modNotes">
        <pc:chgData name="Mubeen Qader" userId="02845cfa-49c4-4ac9-b238-225d9bfc499d" providerId="ADAL" clId="{33628DE7-2F3C-49B3-ABC0-E763752FA50E}" dt="2025-03-11T18:54:38.616" v="0"/>
        <pc:sldMkLst>
          <pc:docMk/>
          <pc:sldMk cId="0" sldId="257"/>
        </pc:sldMkLst>
        <pc:spChg chg="mod">
          <ac:chgData name="Mubeen Qader" userId="02845cfa-49c4-4ac9-b238-225d9bfc499d" providerId="ADAL" clId="{33628DE7-2F3C-49B3-ABC0-E763752FA50E}" dt="2025-03-11T18:54:38.616" v="0"/>
          <ac:spMkLst>
            <pc:docMk/>
            <pc:sldMk cId="0" sldId="257"/>
            <ac:spMk id="2" creationId="{00000000-0000-0000-0000-000000000000}"/>
          </ac:spMkLst>
        </pc:spChg>
        <pc:spChg chg="mod">
          <ac:chgData name="Mubeen Qader" userId="02845cfa-49c4-4ac9-b238-225d9bfc499d" providerId="ADAL" clId="{33628DE7-2F3C-49B3-ABC0-E763752FA50E}" dt="2025-03-11T18:54:38.616" v="0"/>
          <ac:spMkLst>
            <pc:docMk/>
            <pc:sldMk cId="0" sldId="257"/>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58"/>
        </pc:sldMkLst>
        <pc:spChg chg="mod">
          <ac:chgData name="Mubeen Qader" userId="02845cfa-49c4-4ac9-b238-225d9bfc499d" providerId="ADAL" clId="{33628DE7-2F3C-49B3-ABC0-E763752FA50E}" dt="2025-03-11T18:54:38.616" v="0"/>
          <ac:spMkLst>
            <pc:docMk/>
            <pc:sldMk cId="0" sldId="258"/>
            <ac:spMk id="2" creationId="{00000000-0000-0000-0000-000000000000}"/>
          </ac:spMkLst>
        </pc:spChg>
        <pc:spChg chg="mod">
          <ac:chgData name="Mubeen Qader" userId="02845cfa-49c4-4ac9-b238-225d9bfc499d" providerId="ADAL" clId="{33628DE7-2F3C-49B3-ABC0-E763752FA50E}" dt="2025-03-11T18:54:38.616" v="0"/>
          <ac:spMkLst>
            <pc:docMk/>
            <pc:sldMk cId="0" sldId="258"/>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59"/>
        </pc:sldMkLst>
        <pc:spChg chg="mod">
          <ac:chgData name="Mubeen Qader" userId="02845cfa-49c4-4ac9-b238-225d9bfc499d" providerId="ADAL" clId="{33628DE7-2F3C-49B3-ABC0-E763752FA50E}" dt="2025-03-11T18:54:38.616" v="0"/>
          <ac:spMkLst>
            <pc:docMk/>
            <pc:sldMk cId="0" sldId="259"/>
            <ac:spMk id="2" creationId="{00000000-0000-0000-0000-000000000000}"/>
          </ac:spMkLst>
        </pc:spChg>
      </pc:sldChg>
      <pc:sldChg chg="modSp modNotes">
        <pc:chgData name="Mubeen Qader" userId="02845cfa-49c4-4ac9-b238-225d9bfc499d" providerId="ADAL" clId="{33628DE7-2F3C-49B3-ABC0-E763752FA50E}" dt="2025-03-11T18:54:38.616" v="0"/>
        <pc:sldMkLst>
          <pc:docMk/>
          <pc:sldMk cId="0" sldId="260"/>
        </pc:sldMkLst>
        <pc:spChg chg="mod">
          <ac:chgData name="Mubeen Qader" userId="02845cfa-49c4-4ac9-b238-225d9bfc499d" providerId="ADAL" clId="{33628DE7-2F3C-49B3-ABC0-E763752FA50E}" dt="2025-03-11T18:54:38.616" v="0"/>
          <ac:spMkLst>
            <pc:docMk/>
            <pc:sldMk cId="0" sldId="260"/>
            <ac:spMk id="2" creationId="{00000000-0000-0000-0000-000000000000}"/>
          </ac:spMkLst>
        </pc:spChg>
        <pc:spChg chg="mod">
          <ac:chgData name="Mubeen Qader" userId="02845cfa-49c4-4ac9-b238-225d9bfc499d" providerId="ADAL" clId="{33628DE7-2F3C-49B3-ABC0-E763752FA50E}" dt="2025-03-11T18:54:38.616" v="0"/>
          <ac:spMkLst>
            <pc:docMk/>
            <pc:sldMk cId="0" sldId="260"/>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61"/>
        </pc:sldMkLst>
        <pc:spChg chg="mod">
          <ac:chgData name="Mubeen Qader" userId="02845cfa-49c4-4ac9-b238-225d9bfc499d" providerId="ADAL" clId="{33628DE7-2F3C-49B3-ABC0-E763752FA50E}" dt="2025-03-11T18:54:38.616" v="0"/>
          <ac:spMkLst>
            <pc:docMk/>
            <pc:sldMk cId="0" sldId="261"/>
            <ac:spMk id="2" creationId="{00000000-0000-0000-0000-000000000000}"/>
          </ac:spMkLst>
        </pc:spChg>
        <pc:spChg chg="mod">
          <ac:chgData name="Mubeen Qader" userId="02845cfa-49c4-4ac9-b238-225d9bfc499d" providerId="ADAL" clId="{33628DE7-2F3C-49B3-ABC0-E763752FA50E}" dt="2025-03-11T18:54:38.616" v="0"/>
          <ac:spMkLst>
            <pc:docMk/>
            <pc:sldMk cId="0" sldId="261"/>
            <ac:spMk id="6" creationId="{00000000-0000-0000-0000-000000000000}"/>
          </ac:spMkLst>
        </pc:spChg>
        <pc:spChg chg="mod">
          <ac:chgData name="Mubeen Qader" userId="02845cfa-49c4-4ac9-b238-225d9bfc499d" providerId="ADAL" clId="{33628DE7-2F3C-49B3-ABC0-E763752FA50E}" dt="2025-03-11T18:54:38.616" v="0"/>
          <ac:spMkLst>
            <pc:docMk/>
            <pc:sldMk cId="0" sldId="261"/>
            <ac:spMk id="9" creationId="{1D626B10-D301-1163-936A-0204AC5DA507}"/>
          </ac:spMkLst>
        </pc:spChg>
        <pc:picChg chg="mod">
          <ac:chgData name="Mubeen Qader" userId="02845cfa-49c4-4ac9-b238-225d9bfc499d" providerId="ADAL" clId="{33628DE7-2F3C-49B3-ABC0-E763752FA50E}" dt="2025-03-11T18:54:38.616" v="0"/>
          <ac:picMkLst>
            <pc:docMk/>
            <pc:sldMk cId="0" sldId="261"/>
            <ac:picMk id="8" creationId="{11318AD3-461C-311C-4859-979DA238FB87}"/>
          </ac:picMkLst>
        </pc:picChg>
      </pc:sldChg>
      <pc:sldChg chg="modSp modNotes">
        <pc:chgData name="Mubeen Qader" userId="02845cfa-49c4-4ac9-b238-225d9bfc499d" providerId="ADAL" clId="{33628DE7-2F3C-49B3-ABC0-E763752FA50E}" dt="2025-03-11T18:54:38.616" v="0"/>
        <pc:sldMkLst>
          <pc:docMk/>
          <pc:sldMk cId="0" sldId="262"/>
        </pc:sldMkLst>
        <pc:spChg chg="mod">
          <ac:chgData name="Mubeen Qader" userId="02845cfa-49c4-4ac9-b238-225d9bfc499d" providerId="ADAL" clId="{33628DE7-2F3C-49B3-ABC0-E763752FA50E}" dt="2025-03-11T18:54:38.616" v="0"/>
          <ac:spMkLst>
            <pc:docMk/>
            <pc:sldMk cId="0" sldId="262"/>
            <ac:spMk id="2" creationId="{00000000-0000-0000-0000-000000000000}"/>
          </ac:spMkLst>
        </pc:spChg>
        <pc:picChg chg="mod">
          <ac:chgData name="Mubeen Qader" userId="02845cfa-49c4-4ac9-b238-225d9bfc499d" providerId="ADAL" clId="{33628DE7-2F3C-49B3-ABC0-E763752FA50E}" dt="2025-03-11T18:54:38.616" v="0"/>
          <ac:picMkLst>
            <pc:docMk/>
            <pc:sldMk cId="0" sldId="262"/>
            <ac:picMk id="3" creationId="{00000000-0000-0000-0000-000000000000}"/>
          </ac:picMkLst>
        </pc:picChg>
      </pc:sldChg>
      <pc:sldChg chg="modSp modNotes">
        <pc:chgData name="Mubeen Qader" userId="02845cfa-49c4-4ac9-b238-225d9bfc499d" providerId="ADAL" clId="{33628DE7-2F3C-49B3-ABC0-E763752FA50E}" dt="2025-03-11T18:54:38.616" v="0"/>
        <pc:sldMkLst>
          <pc:docMk/>
          <pc:sldMk cId="0" sldId="263"/>
        </pc:sldMkLst>
        <pc:spChg chg="mod">
          <ac:chgData name="Mubeen Qader" userId="02845cfa-49c4-4ac9-b238-225d9bfc499d" providerId="ADAL" clId="{33628DE7-2F3C-49B3-ABC0-E763752FA50E}" dt="2025-03-11T18:54:38.616" v="0"/>
          <ac:spMkLst>
            <pc:docMk/>
            <pc:sldMk cId="0" sldId="263"/>
            <ac:spMk id="2" creationId="{00000000-0000-0000-0000-000000000000}"/>
          </ac:spMkLst>
        </pc:spChg>
        <pc:picChg chg="mod">
          <ac:chgData name="Mubeen Qader" userId="02845cfa-49c4-4ac9-b238-225d9bfc499d" providerId="ADAL" clId="{33628DE7-2F3C-49B3-ABC0-E763752FA50E}" dt="2025-03-11T18:54:38.616" v="0"/>
          <ac:picMkLst>
            <pc:docMk/>
            <pc:sldMk cId="0" sldId="263"/>
            <ac:picMk id="3" creationId="{00000000-0000-0000-0000-000000000000}"/>
          </ac:picMkLst>
        </pc:picChg>
      </pc:sldChg>
      <pc:sldChg chg="modSp modNotes">
        <pc:chgData name="Mubeen Qader" userId="02845cfa-49c4-4ac9-b238-225d9bfc499d" providerId="ADAL" clId="{33628DE7-2F3C-49B3-ABC0-E763752FA50E}" dt="2025-03-11T18:54:38.616" v="0"/>
        <pc:sldMkLst>
          <pc:docMk/>
          <pc:sldMk cId="0" sldId="265"/>
        </pc:sldMkLst>
        <pc:picChg chg="mod">
          <ac:chgData name="Mubeen Qader" userId="02845cfa-49c4-4ac9-b238-225d9bfc499d" providerId="ADAL" clId="{33628DE7-2F3C-49B3-ABC0-E763752FA50E}" dt="2025-03-11T18:54:38.616" v="0"/>
          <ac:picMkLst>
            <pc:docMk/>
            <pc:sldMk cId="0" sldId="265"/>
            <ac:picMk id="2" creationId="{00000000-0000-0000-0000-000000000000}"/>
          </ac:picMkLst>
        </pc:picChg>
      </pc:sldChg>
      <pc:sldChg chg="modSp modNotes">
        <pc:chgData name="Mubeen Qader" userId="02845cfa-49c4-4ac9-b238-225d9bfc499d" providerId="ADAL" clId="{33628DE7-2F3C-49B3-ABC0-E763752FA50E}" dt="2025-03-11T18:54:38.616" v="0"/>
        <pc:sldMkLst>
          <pc:docMk/>
          <pc:sldMk cId="0" sldId="266"/>
        </pc:sldMkLst>
        <pc:picChg chg="mod">
          <ac:chgData name="Mubeen Qader" userId="02845cfa-49c4-4ac9-b238-225d9bfc499d" providerId="ADAL" clId="{33628DE7-2F3C-49B3-ABC0-E763752FA50E}" dt="2025-03-11T18:54:38.616" v="0"/>
          <ac:picMkLst>
            <pc:docMk/>
            <pc:sldMk cId="0" sldId="266"/>
            <ac:picMk id="2" creationId="{00000000-0000-0000-0000-000000000000}"/>
          </ac:picMkLst>
        </pc:picChg>
      </pc:sldChg>
      <pc:sldChg chg="modSp modNotes">
        <pc:chgData name="Mubeen Qader" userId="02845cfa-49c4-4ac9-b238-225d9bfc499d" providerId="ADAL" clId="{33628DE7-2F3C-49B3-ABC0-E763752FA50E}" dt="2025-03-11T18:54:38.616" v="0"/>
        <pc:sldMkLst>
          <pc:docMk/>
          <pc:sldMk cId="0" sldId="267"/>
        </pc:sldMkLst>
        <pc:spChg chg="mod">
          <ac:chgData name="Mubeen Qader" userId="02845cfa-49c4-4ac9-b238-225d9bfc499d" providerId="ADAL" clId="{33628DE7-2F3C-49B3-ABC0-E763752FA50E}" dt="2025-03-11T18:54:38.616" v="0"/>
          <ac:spMkLst>
            <pc:docMk/>
            <pc:sldMk cId="0" sldId="267"/>
            <ac:spMk id="2" creationId="{00000000-0000-0000-0000-000000000000}"/>
          </ac:spMkLst>
        </pc:spChg>
        <pc:spChg chg="mod">
          <ac:chgData name="Mubeen Qader" userId="02845cfa-49c4-4ac9-b238-225d9bfc499d" providerId="ADAL" clId="{33628DE7-2F3C-49B3-ABC0-E763752FA50E}" dt="2025-03-11T18:54:38.616" v="0"/>
          <ac:spMkLst>
            <pc:docMk/>
            <pc:sldMk cId="0" sldId="267"/>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68"/>
        </pc:sldMkLst>
        <pc:spChg chg="mod">
          <ac:chgData name="Mubeen Qader" userId="02845cfa-49c4-4ac9-b238-225d9bfc499d" providerId="ADAL" clId="{33628DE7-2F3C-49B3-ABC0-E763752FA50E}" dt="2025-03-11T18:54:38.616" v="0"/>
          <ac:spMkLst>
            <pc:docMk/>
            <pc:sldMk cId="0" sldId="268"/>
            <ac:spMk id="2" creationId="{00000000-0000-0000-0000-000000000000}"/>
          </ac:spMkLst>
        </pc:spChg>
        <pc:spChg chg="mod">
          <ac:chgData name="Mubeen Qader" userId="02845cfa-49c4-4ac9-b238-225d9bfc499d" providerId="ADAL" clId="{33628DE7-2F3C-49B3-ABC0-E763752FA50E}" dt="2025-03-11T18:54:38.616" v="0"/>
          <ac:spMkLst>
            <pc:docMk/>
            <pc:sldMk cId="0" sldId="268"/>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69"/>
        </pc:sldMkLst>
        <pc:spChg chg="mod">
          <ac:chgData name="Mubeen Qader" userId="02845cfa-49c4-4ac9-b238-225d9bfc499d" providerId="ADAL" clId="{33628DE7-2F3C-49B3-ABC0-E763752FA50E}" dt="2025-03-11T18:54:38.616" v="0"/>
          <ac:spMkLst>
            <pc:docMk/>
            <pc:sldMk cId="0" sldId="269"/>
            <ac:spMk id="2" creationId="{00000000-0000-0000-0000-000000000000}"/>
          </ac:spMkLst>
        </pc:spChg>
        <pc:spChg chg="mod">
          <ac:chgData name="Mubeen Qader" userId="02845cfa-49c4-4ac9-b238-225d9bfc499d" providerId="ADAL" clId="{33628DE7-2F3C-49B3-ABC0-E763752FA50E}" dt="2025-03-11T18:54:38.616" v="0"/>
          <ac:spMkLst>
            <pc:docMk/>
            <pc:sldMk cId="0" sldId="269"/>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0"/>
        </pc:sldMkLst>
        <pc:spChg chg="mod">
          <ac:chgData name="Mubeen Qader" userId="02845cfa-49c4-4ac9-b238-225d9bfc499d" providerId="ADAL" clId="{33628DE7-2F3C-49B3-ABC0-E763752FA50E}" dt="2025-03-11T18:54:38.616" v="0"/>
          <ac:spMkLst>
            <pc:docMk/>
            <pc:sldMk cId="0" sldId="270"/>
            <ac:spMk id="2" creationId="{00000000-0000-0000-0000-000000000000}"/>
          </ac:spMkLst>
        </pc:spChg>
        <pc:spChg chg="mod">
          <ac:chgData name="Mubeen Qader" userId="02845cfa-49c4-4ac9-b238-225d9bfc499d" providerId="ADAL" clId="{33628DE7-2F3C-49B3-ABC0-E763752FA50E}" dt="2025-03-11T18:54:38.616" v="0"/>
          <ac:spMkLst>
            <pc:docMk/>
            <pc:sldMk cId="0" sldId="270"/>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1"/>
        </pc:sldMkLst>
        <pc:spChg chg="mod">
          <ac:chgData name="Mubeen Qader" userId="02845cfa-49c4-4ac9-b238-225d9bfc499d" providerId="ADAL" clId="{33628DE7-2F3C-49B3-ABC0-E763752FA50E}" dt="2025-03-11T18:54:38.616" v="0"/>
          <ac:spMkLst>
            <pc:docMk/>
            <pc:sldMk cId="0" sldId="271"/>
            <ac:spMk id="2" creationId="{00000000-0000-0000-0000-000000000000}"/>
          </ac:spMkLst>
        </pc:spChg>
        <pc:spChg chg="mod">
          <ac:chgData name="Mubeen Qader" userId="02845cfa-49c4-4ac9-b238-225d9bfc499d" providerId="ADAL" clId="{33628DE7-2F3C-49B3-ABC0-E763752FA50E}" dt="2025-03-11T18:54:38.616" v="0"/>
          <ac:spMkLst>
            <pc:docMk/>
            <pc:sldMk cId="0" sldId="271"/>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2"/>
        </pc:sldMkLst>
        <pc:spChg chg="mod">
          <ac:chgData name="Mubeen Qader" userId="02845cfa-49c4-4ac9-b238-225d9bfc499d" providerId="ADAL" clId="{33628DE7-2F3C-49B3-ABC0-E763752FA50E}" dt="2025-03-11T18:54:38.616" v="0"/>
          <ac:spMkLst>
            <pc:docMk/>
            <pc:sldMk cId="0" sldId="272"/>
            <ac:spMk id="2" creationId="{00000000-0000-0000-0000-000000000000}"/>
          </ac:spMkLst>
        </pc:spChg>
        <pc:spChg chg="mod">
          <ac:chgData name="Mubeen Qader" userId="02845cfa-49c4-4ac9-b238-225d9bfc499d" providerId="ADAL" clId="{33628DE7-2F3C-49B3-ABC0-E763752FA50E}" dt="2025-03-11T18:54:38.616" v="0"/>
          <ac:spMkLst>
            <pc:docMk/>
            <pc:sldMk cId="0" sldId="272"/>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3"/>
        </pc:sldMkLst>
        <pc:spChg chg="mod">
          <ac:chgData name="Mubeen Qader" userId="02845cfa-49c4-4ac9-b238-225d9bfc499d" providerId="ADAL" clId="{33628DE7-2F3C-49B3-ABC0-E763752FA50E}" dt="2025-03-11T18:54:38.616" v="0"/>
          <ac:spMkLst>
            <pc:docMk/>
            <pc:sldMk cId="0" sldId="273"/>
            <ac:spMk id="2" creationId="{00000000-0000-0000-0000-000000000000}"/>
          </ac:spMkLst>
        </pc:spChg>
        <pc:spChg chg="mod">
          <ac:chgData name="Mubeen Qader" userId="02845cfa-49c4-4ac9-b238-225d9bfc499d" providerId="ADAL" clId="{33628DE7-2F3C-49B3-ABC0-E763752FA50E}" dt="2025-03-11T18:54:38.616" v="0"/>
          <ac:spMkLst>
            <pc:docMk/>
            <pc:sldMk cId="0" sldId="273"/>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4"/>
        </pc:sldMkLst>
        <pc:spChg chg="mod">
          <ac:chgData name="Mubeen Qader" userId="02845cfa-49c4-4ac9-b238-225d9bfc499d" providerId="ADAL" clId="{33628DE7-2F3C-49B3-ABC0-E763752FA50E}" dt="2025-03-11T18:54:38.616" v="0"/>
          <ac:spMkLst>
            <pc:docMk/>
            <pc:sldMk cId="0" sldId="274"/>
            <ac:spMk id="2" creationId="{00000000-0000-0000-0000-000000000000}"/>
          </ac:spMkLst>
        </pc:spChg>
        <pc:spChg chg="mod">
          <ac:chgData name="Mubeen Qader" userId="02845cfa-49c4-4ac9-b238-225d9bfc499d" providerId="ADAL" clId="{33628DE7-2F3C-49B3-ABC0-E763752FA50E}" dt="2025-03-11T18:54:38.616" v="0"/>
          <ac:spMkLst>
            <pc:docMk/>
            <pc:sldMk cId="0" sldId="274"/>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5"/>
        </pc:sldMkLst>
        <pc:spChg chg="mod">
          <ac:chgData name="Mubeen Qader" userId="02845cfa-49c4-4ac9-b238-225d9bfc499d" providerId="ADAL" clId="{33628DE7-2F3C-49B3-ABC0-E763752FA50E}" dt="2025-03-11T18:54:38.616" v="0"/>
          <ac:spMkLst>
            <pc:docMk/>
            <pc:sldMk cId="0" sldId="275"/>
            <ac:spMk id="2" creationId="{00000000-0000-0000-0000-000000000000}"/>
          </ac:spMkLst>
        </pc:spChg>
        <pc:spChg chg="mod">
          <ac:chgData name="Mubeen Qader" userId="02845cfa-49c4-4ac9-b238-225d9bfc499d" providerId="ADAL" clId="{33628DE7-2F3C-49B3-ABC0-E763752FA50E}" dt="2025-03-11T18:54:38.616" v="0"/>
          <ac:spMkLst>
            <pc:docMk/>
            <pc:sldMk cId="0" sldId="275"/>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6"/>
        </pc:sldMkLst>
        <pc:spChg chg="mod">
          <ac:chgData name="Mubeen Qader" userId="02845cfa-49c4-4ac9-b238-225d9bfc499d" providerId="ADAL" clId="{33628DE7-2F3C-49B3-ABC0-E763752FA50E}" dt="2025-03-11T18:54:38.616" v="0"/>
          <ac:spMkLst>
            <pc:docMk/>
            <pc:sldMk cId="0" sldId="276"/>
            <ac:spMk id="3" creationId="{00000000-0000-0000-0000-000000000000}"/>
          </ac:spMkLst>
        </pc:spChg>
        <pc:spChg chg="mod">
          <ac:chgData name="Mubeen Qader" userId="02845cfa-49c4-4ac9-b238-225d9bfc499d" providerId="ADAL" clId="{33628DE7-2F3C-49B3-ABC0-E763752FA50E}" dt="2025-03-11T18:54:38.616" v="0"/>
          <ac:spMkLst>
            <pc:docMk/>
            <pc:sldMk cId="0" sldId="276"/>
            <ac:spMk id="4" creationId="{00000000-0000-0000-0000-000000000000}"/>
          </ac:spMkLst>
        </pc:spChg>
        <pc:picChg chg="mod">
          <ac:chgData name="Mubeen Qader" userId="02845cfa-49c4-4ac9-b238-225d9bfc499d" providerId="ADAL" clId="{33628DE7-2F3C-49B3-ABC0-E763752FA50E}" dt="2025-03-11T18:54:38.616" v="0"/>
          <ac:picMkLst>
            <pc:docMk/>
            <pc:sldMk cId="0" sldId="276"/>
            <ac:picMk id="2" creationId="{00000000-0000-0000-0000-000000000000}"/>
          </ac:picMkLst>
        </pc:picChg>
      </pc:sldChg>
      <pc:sldChg chg="modSp modNotes">
        <pc:chgData name="Mubeen Qader" userId="02845cfa-49c4-4ac9-b238-225d9bfc499d" providerId="ADAL" clId="{33628DE7-2F3C-49B3-ABC0-E763752FA50E}" dt="2025-03-11T18:54:38.616" v="0"/>
        <pc:sldMkLst>
          <pc:docMk/>
          <pc:sldMk cId="0" sldId="277"/>
        </pc:sldMkLst>
        <pc:spChg chg="mod">
          <ac:chgData name="Mubeen Qader" userId="02845cfa-49c4-4ac9-b238-225d9bfc499d" providerId="ADAL" clId="{33628DE7-2F3C-49B3-ABC0-E763752FA50E}" dt="2025-03-11T18:54:38.616" v="0"/>
          <ac:spMkLst>
            <pc:docMk/>
            <pc:sldMk cId="0" sldId="277"/>
            <ac:spMk id="2" creationId="{00000000-0000-0000-0000-000000000000}"/>
          </ac:spMkLst>
        </pc:spChg>
        <pc:spChg chg="mod">
          <ac:chgData name="Mubeen Qader" userId="02845cfa-49c4-4ac9-b238-225d9bfc499d" providerId="ADAL" clId="{33628DE7-2F3C-49B3-ABC0-E763752FA50E}" dt="2025-03-11T18:54:38.616" v="0"/>
          <ac:spMkLst>
            <pc:docMk/>
            <pc:sldMk cId="0" sldId="277"/>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0" sldId="278"/>
        </pc:sldMkLst>
        <pc:spChg chg="mod">
          <ac:chgData name="Mubeen Qader" userId="02845cfa-49c4-4ac9-b238-225d9bfc499d" providerId="ADAL" clId="{33628DE7-2F3C-49B3-ABC0-E763752FA50E}" dt="2025-03-11T18:54:38.616" v="0"/>
          <ac:spMkLst>
            <pc:docMk/>
            <pc:sldMk cId="0" sldId="278"/>
            <ac:spMk id="2" creationId="{00000000-0000-0000-0000-000000000000}"/>
          </ac:spMkLst>
        </pc:spChg>
        <pc:spChg chg="mod">
          <ac:chgData name="Mubeen Qader" userId="02845cfa-49c4-4ac9-b238-225d9bfc499d" providerId="ADAL" clId="{33628DE7-2F3C-49B3-ABC0-E763752FA50E}" dt="2025-03-11T18:54:38.616" v="0"/>
          <ac:spMkLst>
            <pc:docMk/>
            <pc:sldMk cId="0" sldId="278"/>
            <ac:spMk id="3" creationId="{00000000-0000-0000-0000-000000000000}"/>
          </ac:spMkLst>
        </pc:spChg>
      </pc:sldChg>
      <pc:sldChg chg="modSp modNotes">
        <pc:chgData name="Mubeen Qader" userId="02845cfa-49c4-4ac9-b238-225d9bfc499d" providerId="ADAL" clId="{33628DE7-2F3C-49B3-ABC0-E763752FA50E}" dt="2025-03-11T18:54:38.616" v="0"/>
        <pc:sldMkLst>
          <pc:docMk/>
          <pc:sldMk cId="810241948" sldId="280"/>
        </pc:sldMkLst>
        <pc:spChg chg="mod">
          <ac:chgData name="Mubeen Qader" userId="02845cfa-49c4-4ac9-b238-225d9bfc499d" providerId="ADAL" clId="{33628DE7-2F3C-49B3-ABC0-E763752FA50E}" dt="2025-03-11T18:54:38.616" v="0"/>
          <ac:spMkLst>
            <pc:docMk/>
            <pc:sldMk cId="810241948" sldId="280"/>
            <ac:spMk id="2" creationId="{753525B9-4101-B478-BD00-80765A78CA76}"/>
          </ac:spMkLst>
        </pc:spChg>
        <pc:spChg chg="mod">
          <ac:chgData name="Mubeen Qader" userId="02845cfa-49c4-4ac9-b238-225d9bfc499d" providerId="ADAL" clId="{33628DE7-2F3C-49B3-ABC0-E763752FA50E}" dt="2025-03-11T18:54:38.616" v="0"/>
          <ac:spMkLst>
            <pc:docMk/>
            <pc:sldMk cId="810241948" sldId="280"/>
            <ac:spMk id="3" creationId="{CBAE3C2D-A0B3-4A10-8BD2-5F3958E8EF1C}"/>
          </ac:spMkLst>
        </pc:spChg>
      </pc:sldChg>
      <pc:sldChg chg="modSp modNotes">
        <pc:chgData name="Mubeen Qader" userId="02845cfa-49c4-4ac9-b238-225d9bfc499d" providerId="ADAL" clId="{33628DE7-2F3C-49B3-ABC0-E763752FA50E}" dt="2025-03-11T18:54:38.616" v="0"/>
        <pc:sldMkLst>
          <pc:docMk/>
          <pc:sldMk cId="4091679781" sldId="281"/>
        </pc:sldMkLst>
        <pc:spChg chg="mod">
          <ac:chgData name="Mubeen Qader" userId="02845cfa-49c4-4ac9-b238-225d9bfc499d" providerId="ADAL" clId="{33628DE7-2F3C-49B3-ABC0-E763752FA50E}" dt="2025-03-11T18:54:38.616" v="0"/>
          <ac:spMkLst>
            <pc:docMk/>
            <pc:sldMk cId="4091679781" sldId="281"/>
            <ac:spMk id="2" creationId="{0EADABD4-7F66-7252-0CC5-A16671A117D1}"/>
          </ac:spMkLst>
        </pc:spChg>
        <pc:spChg chg="mod">
          <ac:chgData name="Mubeen Qader" userId="02845cfa-49c4-4ac9-b238-225d9bfc499d" providerId="ADAL" clId="{33628DE7-2F3C-49B3-ABC0-E763752FA50E}" dt="2025-03-11T18:54:38.616" v="0"/>
          <ac:spMkLst>
            <pc:docMk/>
            <pc:sldMk cId="4091679781" sldId="281"/>
            <ac:spMk id="5" creationId="{80FC2B4C-A832-087E-A3B1-3D3BDB19C832}"/>
          </ac:spMkLst>
        </pc:spChg>
      </pc:sldChg>
      <pc:sldMasterChg chg="modSp modSldLayout">
        <pc:chgData name="Mubeen Qader" userId="02845cfa-49c4-4ac9-b238-225d9bfc499d" providerId="ADAL" clId="{33628DE7-2F3C-49B3-ABC0-E763752FA50E}" dt="2025-03-11T18:54:38.616" v="0"/>
        <pc:sldMasterMkLst>
          <pc:docMk/>
          <pc:sldMasterMk cId="0" sldId="2147483648"/>
        </pc:sldMasterMkLst>
        <pc:spChg chg="mod">
          <ac:chgData name="Mubeen Qader" userId="02845cfa-49c4-4ac9-b238-225d9bfc499d" providerId="ADAL" clId="{33628DE7-2F3C-49B3-ABC0-E763752FA50E}" dt="2025-03-11T18:54:38.616" v="0"/>
          <ac:spMkLst>
            <pc:docMk/>
            <pc:sldMasterMk cId="0" sldId="2147483648"/>
            <ac:spMk id="2" creationId="{00000000-0000-0000-0000-000000000000}"/>
          </ac:spMkLst>
        </pc:spChg>
        <pc:spChg chg="mod">
          <ac:chgData name="Mubeen Qader" userId="02845cfa-49c4-4ac9-b238-225d9bfc499d" providerId="ADAL" clId="{33628DE7-2F3C-49B3-ABC0-E763752FA50E}" dt="2025-03-11T18:54:38.616" v="0"/>
          <ac:spMkLst>
            <pc:docMk/>
            <pc:sldMasterMk cId="0" sldId="2147483648"/>
            <ac:spMk id="3" creationId="{00000000-0000-0000-0000-000000000000}"/>
          </ac:spMkLst>
        </pc:spChg>
        <pc:spChg chg="mod">
          <ac:chgData name="Mubeen Qader" userId="02845cfa-49c4-4ac9-b238-225d9bfc499d" providerId="ADAL" clId="{33628DE7-2F3C-49B3-ABC0-E763752FA50E}" dt="2025-03-11T18:54:38.616" v="0"/>
          <ac:spMkLst>
            <pc:docMk/>
            <pc:sldMasterMk cId="0" sldId="2147483648"/>
            <ac:spMk id="4" creationId="{00000000-0000-0000-0000-000000000000}"/>
          </ac:spMkLst>
        </pc:spChg>
        <pc:spChg chg="mod">
          <ac:chgData name="Mubeen Qader" userId="02845cfa-49c4-4ac9-b238-225d9bfc499d" providerId="ADAL" clId="{33628DE7-2F3C-49B3-ABC0-E763752FA50E}" dt="2025-03-11T18:54:38.616" v="0"/>
          <ac:spMkLst>
            <pc:docMk/>
            <pc:sldMasterMk cId="0" sldId="2147483648"/>
            <ac:spMk id="5" creationId="{00000000-0000-0000-0000-000000000000}"/>
          </ac:spMkLst>
        </pc:spChg>
        <pc:spChg chg="mod">
          <ac:chgData name="Mubeen Qader" userId="02845cfa-49c4-4ac9-b238-225d9bfc499d" providerId="ADAL" clId="{33628DE7-2F3C-49B3-ABC0-E763752FA50E}" dt="2025-03-11T18:54:38.616" v="0"/>
          <ac:spMkLst>
            <pc:docMk/>
            <pc:sldMasterMk cId="0" sldId="2147483648"/>
            <ac:spMk id="6" creationId="{00000000-0000-0000-0000-000000000000}"/>
          </ac:spMkLst>
        </pc:spChg>
        <pc:spChg chg="mod">
          <ac:chgData name="Mubeen Qader" userId="02845cfa-49c4-4ac9-b238-225d9bfc499d" providerId="ADAL" clId="{33628DE7-2F3C-49B3-ABC0-E763752FA50E}" dt="2025-03-11T18:54:38.616" v="0"/>
          <ac:spMkLst>
            <pc:docMk/>
            <pc:sldMasterMk cId="0" sldId="2147483648"/>
            <ac:spMk id="16" creationId="{00000000-0000-0000-0000-000000000000}"/>
          </ac:spMkLst>
        </pc:spChg>
        <pc:picChg chg="mod">
          <ac:chgData name="Mubeen Qader" userId="02845cfa-49c4-4ac9-b238-225d9bfc499d" providerId="ADAL" clId="{33628DE7-2F3C-49B3-ABC0-E763752FA50E}" dt="2025-03-11T18:54:38.616" v="0"/>
          <ac:picMkLst>
            <pc:docMk/>
            <pc:sldMasterMk cId="0" sldId="2147483648"/>
            <ac:picMk id="17" creationId="{00000000-0000-0000-0000-000000000000}"/>
          </ac:picMkLst>
        </pc:picChg>
        <pc:sldLayoutChg chg="modSp">
          <pc:chgData name="Mubeen Qader" userId="02845cfa-49c4-4ac9-b238-225d9bfc499d" providerId="ADAL" clId="{33628DE7-2F3C-49B3-ABC0-E763752FA50E}" dt="2025-03-11T18:54:38.616" v="0"/>
          <pc:sldLayoutMkLst>
            <pc:docMk/>
            <pc:sldMasterMk cId="0" sldId="2147483648"/>
            <pc:sldLayoutMk cId="0" sldId="2147483661"/>
          </pc:sldLayoutMkLst>
          <pc:spChg chg="mod">
            <ac:chgData name="Mubeen Qader" userId="02845cfa-49c4-4ac9-b238-225d9bfc499d" providerId="ADAL" clId="{33628DE7-2F3C-49B3-ABC0-E763752FA50E}" dt="2025-03-11T18:54:38.616" v="0"/>
            <ac:spMkLst>
              <pc:docMk/>
              <pc:sldMasterMk cId="0" sldId="2147483648"/>
              <pc:sldLayoutMk cId="0" sldId="2147483661"/>
              <ac:spMk id="2" creationId="{00000000-0000-0000-0000-000000000000}"/>
            </ac:spMkLst>
          </pc:spChg>
          <pc:spChg chg="mod">
            <ac:chgData name="Mubeen Qader" userId="02845cfa-49c4-4ac9-b238-225d9bfc499d" providerId="ADAL" clId="{33628DE7-2F3C-49B3-ABC0-E763752FA50E}" dt="2025-03-11T18:54:38.616" v="0"/>
            <ac:spMkLst>
              <pc:docMk/>
              <pc:sldMasterMk cId="0" sldId="2147483648"/>
              <pc:sldLayoutMk cId="0" sldId="2147483661"/>
              <ac:spMk id="3" creationId="{00000000-0000-0000-0000-000000000000}"/>
            </ac:spMkLst>
          </pc:spChg>
        </pc:sldLayoutChg>
        <pc:sldLayoutChg chg="modSp">
          <pc:chgData name="Mubeen Qader" userId="02845cfa-49c4-4ac9-b238-225d9bfc499d" providerId="ADAL" clId="{33628DE7-2F3C-49B3-ABC0-E763752FA50E}" dt="2025-03-11T18:54:38.616" v="0"/>
          <pc:sldLayoutMkLst>
            <pc:docMk/>
            <pc:sldMasterMk cId="0" sldId="2147483648"/>
            <pc:sldLayoutMk cId="0" sldId="2147483663"/>
          </pc:sldLayoutMkLst>
          <pc:spChg chg="mod">
            <ac:chgData name="Mubeen Qader" userId="02845cfa-49c4-4ac9-b238-225d9bfc499d" providerId="ADAL" clId="{33628DE7-2F3C-49B3-ABC0-E763752FA50E}" dt="2025-03-11T18:54:38.616" v="0"/>
            <ac:spMkLst>
              <pc:docMk/>
              <pc:sldMasterMk cId="0" sldId="2147483648"/>
              <pc:sldLayoutMk cId="0" sldId="2147483663"/>
              <ac:spMk id="3" creationId="{00000000-0000-0000-0000-000000000000}"/>
            </ac:spMkLst>
          </pc:spChg>
          <pc:spChg chg="mod">
            <ac:chgData name="Mubeen Qader" userId="02845cfa-49c4-4ac9-b238-225d9bfc499d" providerId="ADAL" clId="{33628DE7-2F3C-49B3-ABC0-E763752FA50E}" dt="2025-03-11T18:54:38.616" v="0"/>
            <ac:spMkLst>
              <pc:docMk/>
              <pc:sldMasterMk cId="0" sldId="2147483648"/>
              <pc:sldLayoutMk cId="0" sldId="2147483663"/>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6498EA-41FC-4E5E-B9E5-4655F5A814D7}" type="datetimeFigureOut">
              <a:rPr lang="en-US" smtClean="0"/>
              <a:t>3/11/2025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95972A-497B-467E-90AF-69BE669C3029}" type="slidenum">
              <a:rPr lang="en-US" smtClean="0"/>
              <a:t>‹#›</a:t>
            </a:fld>
            <a:endParaRPr lang="en-US"/>
          </a:p>
        </p:txBody>
      </p:sp>
    </p:spTree>
    <p:extLst>
      <p:ext uri="{BB962C8B-B14F-4D97-AF65-F5344CB8AC3E}">
        <p14:creationId xmlns:p14="http://schemas.microsoft.com/office/powerpoint/2010/main" val="317139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a:t>
            </a:fld>
            <a:endParaRPr lang="en-US"/>
          </a:p>
        </p:txBody>
      </p:sp>
    </p:spTree>
    <p:extLst>
      <p:ext uri="{BB962C8B-B14F-4D97-AF65-F5344CB8AC3E}">
        <p14:creationId xmlns:p14="http://schemas.microsoft.com/office/powerpoint/2010/main" val="157959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10</a:t>
            </a:fld>
            <a:endParaRPr lang="en-US"/>
          </a:p>
        </p:txBody>
      </p:sp>
    </p:spTree>
    <p:extLst>
      <p:ext uri="{BB962C8B-B14F-4D97-AF65-F5344CB8AC3E}">
        <p14:creationId xmlns:p14="http://schemas.microsoft.com/office/powerpoint/2010/main" val="297000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11</a:t>
            </a:fld>
            <a:endParaRPr lang="en-US"/>
          </a:p>
        </p:txBody>
      </p:sp>
    </p:spTree>
    <p:extLst>
      <p:ext uri="{BB962C8B-B14F-4D97-AF65-F5344CB8AC3E}">
        <p14:creationId xmlns:p14="http://schemas.microsoft.com/office/powerpoint/2010/main" val="377173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12</a:t>
            </a:fld>
            <a:endParaRPr lang="en-US"/>
          </a:p>
        </p:txBody>
      </p:sp>
    </p:spTree>
    <p:extLst>
      <p:ext uri="{BB962C8B-B14F-4D97-AF65-F5344CB8AC3E}">
        <p14:creationId xmlns:p14="http://schemas.microsoft.com/office/powerpoint/2010/main" val="273223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City uses BidsOnline as the mechanism to post RFPs and RFQs. This is a system that ensures the identification, security, and confidentiality of electronic bids or proposals and ensures that the electronic bids remain effectively </a:t>
            </a:r>
            <a:r>
              <a:rPr lang="en-US" dirty="0" err="1"/>
              <a:t>unopend</a:t>
            </a:r>
            <a:r>
              <a:rPr lang="en-US" dirty="0"/>
              <a:t> until the proper time.</a:t>
            </a:r>
          </a:p>
        </p:txBody>
      </p:sp>
      <p:sp>
        <p:nvSpPr>
          <p:cNvPr id="4" name="Slide Number Placeholder 3"/>
          <p:cNvSpPr>
            <a:spLocks noGrp="1"/>
          </p:cNvSpPr>
          <p:nvPr>
            <p:ph type="sldNum" sz="quarter" idx="5"/>
          </p:nvPr>
        </p:nvSpPr>
        <p:spPr/>
        <p:txBody>
          <a:bodyPr/>
          <a:lstStyle/>
          <a:p>
            <a:fld id="{2895972A-497B-467E-90AF-69BE669C3029}" type="slidenum">
              <a:rPr lang="en-US" smtClean="0"/>
              <a:t>13</a:t>
            </a:fld>
            <a:endParaRPr lang="en-US"/>
          </a:p>
        </p:txBody>
      </p:sp>
    </p:spTree>
    <p:extLst>
      <p:ext uri="{BB962C8B-B14F-4D97-AF65-F5344CB8AC3E}">
        <p14:creationId xmlns:p14="http://schemas.microsoft.com/office/powerpoint/2010/main" val="417938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14</a:t>
            </a:fld>
            <a:endParaRPr lang="en-US"/>
          </a:p>
        </p:txBody>
      </p:sp>
    </p:spTree>
    <p:extLst>
      <p:ext uri="{BB962C8B-B14F-4D97-AF65-F5344CB8AC3E}">
        <p14:creationId xmlns:p14="http://schemas.microsoft.com/office/powerpoint/2010/main" val="253817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15</a:t>
            </a:fld>
            <a:endParaRPr lang="en-US"/>
          </a:p>
        </p:txBody>
      </p:sp>
    </p:spTree>
    <p:extLst>
      <p:ext uri="{BB962C8B-B14F-4D97-AF65-F5344CB8AC3E}">
        <p14:creationId xmlns:p14="http://schemas.microsoft.com/office/powerpoint/2010/main" val="408048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16</a:t>
            </a:fld>
            <a:endParaRPr lang="en-US"/>
          </a:p>
        </p:txBody>
      </p:sp>
    </p:spTree>
    <p:extLst>
      <p:ext uri="{BB962C8B-B14F-4D97-AF65-F5344CB8AC3E}">
        <p14:creationId xmlns:p14="http://schemas.microsoft.com/office/powerpoint/2010/main" val="7694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17</a:t>
            </a:fld>
            <a:endParaRPr lang="en-US"/>
          </a:p>
        </p:txBody>
      </p:sp>
    </p:spTree>
    <p:extLst>
      <p:ext uri="{BB962C8B-B14F-4D97-AF65-F5344CB8AC3E}">
        <p14:creationId xmlns:p14="http://schemas.microsoft.com/office/powerpoint/2010/main" val="910452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18</a:t>
            </a:fld>
            <a:endParaRPr lang="en-US"/>
          </a:p>
        </p:txBody>
      </p:sp>
    </p:spTree>
    <p:extLst>
      <p:ext uri="{BB962C8B-B14F-4D97-AF65-F5344CB8AC3E}">
        <p14:creationId xmlns:p14="http://schemas.microsoft.com/office/powerpoint/2010/main" val="1518877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19</a:t>
            </a:fld>
            <a:endParaRPr lang="en-US"/>
          </a:p>
        </p:txBody>
      </p:sp>
    </p:spTree>
    <p:extLst>
      <p:ext uri="{BB962C8B-B14F-4D97-AF65-F5344CB8AC3E}">
        <p14:creationId xmlns:p14="http://schemas.microsoft.com/office/powerpoint/2010/main" val="83439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2</a:t>
            </a:fld>
            <a:endParaRPr lang="en-US"/>
          </a:p>
        </p:txBody>
      </p:sp>
    </p:spTree>
    <p:extLst>
      <p:ext uri="{BB962C8B-B14F-4D97-AF65-F5344CB8AC3E}">
        <p14:creationId xmlns:p14="http://schemas.microsoft.com/office/powerpoint/2010/main" val="316163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20</a:t>
            </a:fld>
            <a:endParaRPr lang="en-US"/>
          </a:p>
        </p:txBody>
      </p:sp>
    </p:spTree>
    <p:extLst>
      <p:ext uri="{BB962C8B-B14F-4D97-AF65-F5344CB8AC3E}">
        <p14:creationId xmlns:p14="http://schemas.microsoft.com/office/powerpoint/2010/main" val="1704209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21</a:t>
            </a:fld>
            <a:endParaRPr lang="en-US"/>
          </a:p>
        </p:txBody>
      </p:sp>
    </p:spTree>
    <p:extLst>
      <p:ext uri="{BB962C8B-B14F-4D97-AF65-F5344CB8AC3E}">
        <p14:creationId xmlns:p14="http://schemas.microsoft.com/office/powerpoint/2010/main" val="136409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22</a:t>
            </a:fld>
            <a:endParaRPr lang="en-US"/>
          </a:p>
        </p:txBody>
      </p:sp>
    </p:spTree>
    <p:extLst>
      <p:ext uri="{BB962C8B-B14F-4D97-AF65-F5344CB8AC3E}">
        <p14:creationId xmlns:p14="http://schemas.microsoft.com/office/powerpoint/2010/main" val="2413112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23</a:t>
            </a:fld>
            <a:endParaRPr lang="en-US"/>
          </a:p>
        </p:txBody>
      </p:sp>
    </p:spTree>
    <p:extLst>
      <p:ext uri="{BB962C8B-B14F-4D97-AF65-F5344CB8AC3E}">
        <p14:creationId xmlns:p14="http://schemas.microsoft.com/office/powerpoint/2010/main" val="260795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24</a:t>
            </a:fld>
            <a:endParaRPr lang="en-US"/>
          </a:p>
        </p:txBody>
      </p:sp>
    </p:spTree>
    <p:extLst>
      <p:ext uri="{BB962C8B-B14F-4D97-AF65-F5344CB8AC3E}">
        <p14:creationId xmlns:p14="http://schemas.microsoft.com/office/powerpoint/2010/main" val="414117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Chapter 2.52 Establishes procedures for the purchase of supplies, services and equipment, including formal and informal bidding procedures.</a:t>
            </a:r>
          </a:p>
          <a:p>
            <a:pPr marL="171450" indent="-171450">
              <a:buFont typeface="Arial" panose="020B0604020202020204" pitchFamily="34" charset="0"/>
              <a:buChar char="•"/>
            </a:pPr>
            <a:r>
              <a:rPr lang="en-US" dirty="0"/>
              <a:t>Review list of subsections…</a:t>
            </a:r>
          </a:p>
          <a:p>
            <a:pPr marL="171450" indent="-171450">
              <a:buFont typeface="Arial" panose="020B0604020202020204" pitchFamily="34" charset="0"/>
              <a:buChar char="•"/>
            </a:pPr>
            <a:r>
              <a:rPr lang="en-US" dirty="0"/>
              <a:t>The Purchasing Policy is based on the Chapter 2.52 of the RMC.</a:t>
            </a:r>
          </a:p>
        </p:txBody>
      </p:sp>
      <p:sp>
        <p:nvSpPr>
          <p:cNvPr id="4" name="Slide Number Placeholder 3"/>
          <p:cNvSpPr>
            <a:spLocks noGrp="1"/>
          </p:cNvSpPr>
          <p:nvPr>
            <p:ph type="sldNum" sz="quarter" idx="5"/>
          </p:nvPr>
        </p:nvSpPr>
        <p:spPr/>
        <p:txBody>
          <a:bodyPr/>
          <a:lstStyle/>
          <a:p>
            <a:fld id="{2895972A-497B-467E-90AF-69BE669C3029}" type="slidenum">
              <a:rPr lang="en-US" smtClean="0"/>
              <a:t>3</a:t>
            </a:fld>
            <a:endParaRPr lang="en-US"/>
          </a:p>
        </p:txBody>
      </p:sp>
    </p:spTree>
    <p:extLst>
      <p:ext uri="{BB962C8B-B14F-4D97-AF65-F5344CB8AC3E}">
        <p14:creationId xmlns:p14="http://schemas.microsoft.com/office/powerpoint/2010/main" val="3027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Business Opportunity Ordinance: t it is in the best interest of the City of Richmond to have a healthy local business community. The City Council also finds that Richmond businesses, particularly small and nonprofit businesses, often encounter obstacles to obtaining financing and credit; to obtaining bonding and insurance and to maintaining their economic viability. (b) It is the City's policy that first preference for awarding contracts be given to businesses located within its City limits. The public interest is served by continuing </a:t>
            </a:r>
            <a:r>
              <a:rPr lang="en-US"/>
              <a:t>to encourage businesses</a:t>
            </a:r>
            <a:r>
              <a:rPr lang="en-US" dirty="0"/>
              <a:t>, including small and nonprofit businesses, to locate and remain in </a:t>
            </a:r>
            <a:r>
              <a:rPr lang="en-US"/>
              <a:t>Richmond through the </a:t>
            </a:r>
            <a:r>
              <a:rPr lang="en-US" dirty="0"/>
              <a:t>provision of a preference to Richmond businesses, Richmond small </a:t>
            </a:r>
            <a:r>
              <a:rPr lang="en-US"/>
              <a:t>businesses and Richmond </a:t>
            </a:r>
            <a:r>
              <a:rPr lang="en-US" dirty="0"/>
              <a:t>nonprofit businesses in the award of </a:t>
            </a:r>
            <a:r>
              <a:rPr lang="en-US"/>
              <a:t>City contracts.</a:t>
            </a:r>
            <a:endParaRPr lang="en-US" dirty="0"/>
          </a:p>
        </p:txBody>
      </p:sp>
      <p:sp>
        <p:nvSpPr>
          <p:cNvPr id="4" name="Slide Number Placeholder 3"/>
          <p:cNvSpPr>
            <a:spLocks noGrp="1"/>
          </p:cNvSpPr>
          <p:nvPr>
            <p:ph type="sldNum" sz="quarter" idx="5"/>
          </p:nvPr>
        </p:nvSpPr>
        <p:spPr/>
        <p:txBody>
          <a:bodyPr/>
          <a:lstStyle/>
          <a:p>
            <a:fld id="{2895972A-497B-467E-90AF-69BE669C3029}" type="slidenum">
              <a:rPr lang="en-US" smtClean="0"/>
              <a:t>4</a:t>
            </a:fld>
            <a:endParaRPr lang="en-US"/>
          </a:p>
        </p:txBody>
      </p:sp>
    </p:spTree>
    <p:extLst>
      <p:ext uri="{BB962C8B-B14F-4D97-AF65-F5344CB8AC3E}">
        <p14:creationId xmlns:p14="http://schemas.microsoft.com/office/powerpoint/2010/main" val="85726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City Council should not promise expenditures that are not approved by the City Council as a whole. </a:t>
            </a:r>
          </a:p>
        </p:txBody>
      </p:sp>
      <p:sp>
        <p:nvSpPr>
          <p:cNvPr id="4" name="Slide Number Placeholder 3"/>
          <p:cNvSpPr>
            <a:spLocks noGrp="1"/>
          </p:cNvSpPr>
          <p:nvPr>
            <p:ph type="sldNum" sz="quarter" idx="5"/>
          </p:nvPr>
        </p:nvSpPr>
        <p:spPr/>
        <p:txBody>
          <a:bodyPr/>
          <a:lstStyle/>
          <a:p>
            <a:fld id="{2895972A-497B-467E-90AF-69BE669C3029}" type="slidenum">
              <a:rPr lang="en-US" smtClean="0"/>
              <a:t>5</a:t>
            </a:fld>
            <a:endParaRPr lang="en-US"/>
          </a:p>
        </p:txBody>
      </p:sp>
    </p:spTree>
    <p:extLst>
      <p:ext uri="{BB962C8B-B14F-4D97-AF65-F5344CB8AC3E}">
        <p14:creationId xmlns:p14="http://schemas.microsoft.com/office/powerpoint/2010/main" val="393972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CE4A-89FB-351B-BA1B-580852645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3AEA6-460A-F557-0377-E34AF833B51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39D7993-0F8A-7943-A626-C42C39ACE2A5}"/>
              </a:ext>
            </a:extLst>
          </p:cNvPr>
          <p:cNvSpPr>
            <a:spLocks noGrp="1"/>
          </p:cNvSpPr>
          <p:nvPr>
            <p:ph type="body" idx="1"/>
          </p:nvPr>
        </p:nvSpPr>
        <p:spPr/>
        <p:txBody>
          <a:bodyPr/>
          <a:lstStyle/>
          <a:p>
            <a:r>
              <a:rPr lang="en-US" dirty="0"/>
              <a:t>City Council should not promise expenditures that are not approved by the City Council as a whole. </a:t>
            </a:r>
          </a:p>
        </p:txBody>
      </p:sp>
      <p:sp>
        <p:nvSpPr>
          <p:cNvPr id="4" name="Slide Number Placeholder 3">
            <a:extLst>
              <a:ext uri="{FF2B5EF4-FFF2-40B4-BE49-F238E27FC236}">
                <a16:creationId xmlns:a16="http://schemas.microsoft.com/office/drawing/2014/main" id="{BA733B2F-B9E6-2CE3-138B-A2259544F954}"/>
              </a:ext>
            </a:extLst>
          </p:cNvPr>
          <p:cNvSpPr>
            <a:spLocks noGrp="1"/>
          </p:cNvSpPr>
          <p:nvPr>
            <p:ph type="sldNum" sz="quarter" idx="5"/>
          </p:nvPr>
        </p:nvSpPr>
        <p:spPr/>
        <p:txBody>
          <a:bodyPr/>
          <a:lstStyle/>
          <a:p>
            <a:fld id="{2895972A-497B-467E-90AF-69BE669C3029}" type="slidenum">
              <a:rPr lang="en-US" smtClean="0"/>
              <a:t>6</a:t>
            </a:fld>
            <a:endParaRPr lang="en-US"/>
          </a:p>
        </p:txBody>
      </p:sp>
    </p:spTree>
    <p:extLst>
      <p:ext uri="{BB962C8B-B14F-4D97-AF65-F5344CB8AC3E}">
        <p14:creationId xmlns:p14="http://schemas.microsoft.com/office/powerpoint/2010/main" val="316969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7</a:t>
            </a:fld>
            <a:endParaRPr lang="en-US"/>
          </a:p>
        </p:txBody>
      </p:sp>
    </p:spTree>
    <p:extLst>
      <p:ext uri="{BB962C8B-B14F-4D97-AF65-F5344CB8AC3E}">
        <p14:creationId xmlns:p14="http://schemas.microsoft.com/office/powerpoint/2010/main" val="425003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8</a:t>
            </a:fld>
            <a:endParaRPr lang="en-US"/>
          </a:p>
        </p:txBody>
      </p:sp>
    </p:spTree>
    <p:extLst>
      <p:ext uri="{BB962C8B-B14F-4D97-AF65-F5344CB8AC3E}">
        <p14:creationId xmlns:p14="http://schemas.microsoft.com/office/powerpoint/2010/main" val="296050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5972A-497B-467E-90AF-69BE669C3029}" type="slidenum">
              <a:rPr lang="en-US" smtClean="0"/>
              <a:t>9</a:t>
            </a:fld>
            <a:endParaRPr lang="en-US"/>
          </a:p>
        </p:txBody>
      </p:sp>
    </p:spTree>
    <p:extLst>
      <p:ext uri="{BB962C8B-B14F-4D97-AF65-F5344CB8AC3E}">
        <p14:creationId xmlns:p14="http://schemas.microsoft.com/office/powerpoint/2010/main" val="369398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92443"/>
          </a:xfrm>
          <a:prstGeom prst="rect">
            <a:avLst/>
          </a:prstGeom>
        </p:spPr>
        <p:txBody>
          <a:bodyPr wrap="square" lIns="0" tIns="0" rIns="0" bIns="0">
            <a:spAutoFit/>
          </a:bodyPr>
          <a:lstStyle>
            <a:lvl1pPr>
              <a:defRPr sz="3200" b="1" i="0">
                <a:solidFill>
                  <a:srgbClr val="2F55A4"/>
                </a:solidFill>
                <a:latin typeface="Arial"/>
                <a:cs typeface="Arial"/>
              </a:defRPr>
            </a:lvl1pPr>
          </a:lstStyle>
          <a:p>
            <a:endParaRPr/>
          </a:p>
        </p:txBody>
      </p:sp>
      <p:sp>
        <p:nvSpPr>
          <p:cNvPr id="3" name="Holder 3"/>
          <p:cNvSpPr>
            <a:spLocks noGrp="1"/>
          </p:cNvSpPr>
          <p:nvPr>
            <p:ph type="subTitle" idx="4"/>
          </p:nvPr>
        </p:nvSpPr>
        <p:spPr>
          <a:xfrm>
            <a:off x="1828800" y="3840480"/>
            <a:ext cx="8534400" cy="430887"/>
          </a:xfrm>
          <a:prstGeom prst="rect">
            <a:avLst/>
          </a:prstGeom>
        </p:spPr>
        <p:txBody>
          <a:bodyPr wrap="square" lIns="0" tIns="0" rIns="0" bIns="0">
            <a:spAutoFit/>
          </a:bodyPr>
          <a:lstStyle>
            <a:lvl1pPr>
              <a:defRPr sz="2800" b="1" i="0">
                <a:solidFill>
                  <a:srgbClr val="2F55A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a:t>
            </a:fld>
            <a:endParaRPr lang="en-US"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F55A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rgbClr val="2F55A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a:t>
            </a:fld>
            <a:endParaRPr lang="en-US"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F55A4"/>
                </a:solidFill>
                <a:latin typeface="Arial"/>
                <a:cs typeface="Arial"/>
              </a:defRPr>
            </a:lvl1pPr>
          </a:lstStyle>
          <a:p>
            <a:endParaRPr/>
          </a:p>
        </p:txBody>
      </p:sp>
      <p:sp>
        <p:nvSpPr>
          <p:cNvPr id="3" name="Holder 3"/>
          <p:cNvSpPr>
            <a:spLocks noGrp="1"/>
          </p:cNvSpPr>
          <p:nvPr>
            <p:ph sz="half" idx="2"/>
          </p:nvPr>
        </p:nvSpPr>
        <p:spPr>
          <a:xfrm>
            <a:off x="609600"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a:t>
            </a:fld>
            <a:endParaRPr lang="en-US"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F55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a:t>
            </a:fld>
            <a:endParaRPr lang="en-US"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a:t>
            </a:fld>
            <a:endParaRPr lang="en-US"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999989"/>
            <a:ext cx="12192000" cy="155575"/>
          </a:xfrm>
          <a:custGeom>
            <a:avLst/>
            <a:gdLst/>
            <a:ahLst/>
            <a:cxnLst/>
            <a:rect l="l" t="t" r="r" b="b"/>
            <a:pathLst>
              <a:path w="9144000" h="155575">
                <a:moveTo>
                  <a:pt x="9118092" y="0"/>
                </a:moveTo>
                <a:lnTo>
                  <a:pt x="25910" y="0"/>
                </a:lnTo>
                <a:lnTo>
                  <a:pt x="15824" y="2035"/>
                </a:lnTo>
                <a:lnTo>
                  <a:pt x="7588" y="7586"/>
                </a:lnTo>
                <a:lnTo>
                  <a:pt x="2036" y="15821"/>
                </a:lnTo>
                <a:lnTo>
                  <a:pt x="0" y="25908"/>
                </a:lnTo>
                <a:lnTo>
                  <a:pt x="0" y="129540"/>
                </a:lnTo>
                <a:lnTo>
                  <a:pt x="2036" y="139626"/>
                </a:lnTo>
                <a:lnTo>
                  <a:pt x="7588" y="147861"/>
                </a:lnTo>
                <a:lnTo>
                  <a:pt x="15824" y="153412"/>
                </a:lnTo>
                <a:lnTo>
                  <a:pt x="25910" y="155448"/>
                </a:lnTo>
                <a:lnTo>
                  <a:pt x="9118092" y="155448"/>
                </a:lnTo>
                <a:lnTo>
                  <a:pt x="9128194" y="153412"/>
                </a:lnTo>
                <a:lnTo>
                  <a:pt x="9136427" y="147861"/>
                </a:lnTo>
                <a:lnTo>
                  <a:pt x="9141969" y="139626"/>
                </a:lnTo>
                <a:lnTo>
                  <a:pt x="9144000" y="129540"/>
                </a:lnTo>
                <a:lnTo>
                  <a:pt x="9144000" y="25908"/>
                </a:lnTo>
                <a:lnTo>
                  <a:pt x="9141969" y="15821"/>
                </a:lnTo>
                <a:lnTo>
                  <a:pt x="9136427" y="7586"/>
                </a:lnTo>
                <a:lnTo>
                  <a:pt x="9128194" y="2035"/>
                </a:lnTo>
                <a:lnTo>
                  <a:pt x="9118092" y="0"/>
                </a:lnTo>
                <a:close/>
              </a:path>
            </a:pathLst>
          </a:custGeom>
          <a:solidFill>
            <a:srgbClr val="DAA627"/>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4614671" y="5600700"/>
            <a:ext cx="2743200" cy="1092708"/>
          </a:xfrm>
          <a:prstGeom prst="rect">
            <a:avLst/>
          </a:prstGeom>
        </p:spPr>
      </p:pic>
      <p:sp>
        <p:nvSpPr>
          <p:cNvPr id="2" name="Holder 2"/>
          <p:cNvSpPr>
            <a:spLocks noGrp="1"/>
          </p:cNvSpPr>
          <p:nvPr>
            <p:ph type="title"/>
          </p:nvPr>
        </p:nvSpPr>
        <p:spPr>
          <a:xfrm>
            <a:off x="232190" y="536524"/>
            <a:ext cx="11727620" cy="492443"/>
          </a:xfrm>
          <a:prstGeom prst="rect">
            <a:avLst/>
          </a:prstGeom>
        </p:spPr>
        <p:txBody>
          <a:bodyPr wrap="square" lIns="0" tIns="0" rIns="0" bIns="0">
            <a:spAutoFit/>
          </a:bodyPr>
          <a:lstStyle>
            <a:lvl1pPr>
              <a:defRPr sz="3200" b="1" i="0">
                <a:solidFill>
                  <a:srgbClr val="2F55A4"/>
                </a:solidFill>
                <a:latin typeface="Arial"/>
                <a:cs typeface="Arial"/>
              </a:defRPr>
            </a:lvl1pPr>
          </a:lstStyle>
          <a:p>
            <a:endParaRPr/>
          </a:p>
        </p:txBody>
      </p:sp>
      <p:sp>
        <p:nvSpPr>
          <p:cNvPr id="3" name="Holder 3"/>
          <p:cNvSpPr>
            <a:spLocks noGrp="1"/>
          </p:cNvSpPr>
          <p:nvPr>
            <p:ph type="body" idx="1"/>
          </p:nvPr>
        </p:nvSpPr>
        <p:spPr>
          <a:xfrm>
            <a:off x="841789" y="1419810"/>
            <a:ext cx="9975427" cy="430887"/>
          </a:xfrm>
          <a:prstGeom prst="rect">
            <a:avLst/>
          </a:prstGeom>
        </p:spPr>
        <p:txBody>
          <a:bodyPr wrap="square" lIns="0" tIns="0" rIns="0" bIns="0">
            <a:spAutoFit/>
          </a:bodyPr>
          <a:lstStyle>
            <a:lvl1pPr>
              <a:defRPr sz="2800" b="1" i="0">
                <a:solidFill>
                  <a:srgbClr val="2F55A4"/>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a:xfrm>
            <a:off x="10973646" y="6464985"/>
            <a:ext cx="325967" cy="156068"/>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a:t>
            </a:fld>
            <a:endParaRPr lang="en-US"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i.richmond.ca.us/bid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i.richmond.ca.us/DocumentCenter/View/36352/Contracting-and-Purchasing-Procedures-Ordinance?bid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a-richmond2.civicplus.com/2515/Procurement-Forms-and-Document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ci.richmond.ca.us/DocumentCenter/View/59132/Approved-Resolution-86-21-LLC-Compliance" TargetMode="External"/><Relationship Id="rId3" Type="http://schemas.openxmlformats.org/officeDocument/2006/relationships/hyperlink" Target="http://ca-richmond2.civicplus.com/DocumentCenter/View/3893/BusinessOpportunityOrdinance?bidId" TargetMode="External"/><Relationship Id="rId7" Type="http://schemas.openxmlformats.org/officeDocument/2006/relationships/hyperlink" Target="http://www.ci.richmond.ca.us/DocumentCenter/View/56659/Sanctuary-City-Contracting-and-Investment-Ordinance-12-18NS_2018"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www.ci.richmond.ca.us/DocumentCenter/View/36354/Ban-the-Box-Ordinance?bidId" TargetMode="External"/><Relationship Id="rId5" Type="http://schemas.openxmlformats.org/officeDocument/2006/relationships/hyperlink" Target="http://ca-richmond2.civicplus.com/DocumentCenter/View/1371/Chapter_2_60_Living_Wage?bidId" TargetMode="External"/><Relationship Id="rId4" Type="http://schemas.openxmlformats.org/officeDocument/2006/relationships/hyperlink" Target="http://ca-richmond2.civicplus.com/DocumentCenter/View/3889/LocalEmploymentProgram?bidI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2807" y="431115"/>
            <a:ext cx="7952740" cy="1921039"/>
          </a:xfrm>
          <a:prstGeom prst="rect">
            <a:avLst/>
          </a:prstGeom>
        </p:spPr>
        <p:txBody>
          <a:bodyPr vert="horz" wrap="square" lIns="0" tIns="12700" rIns="0" bIns="0" rtlCol="0">
            <a:spAutoFit/>
          </a:bodyPr>
          <a:lstStyle/>
          <a:p>
            <a:pPr marL="12700">
              <a:spcBef>
                <a:spcPts val="40"/>
              </a:spcBef>
            </a:pPr>
            <a:br>
              <a:rPr lang="en-US" sz="3600" dirty="0"/>
            </a:br>
            <a:r>
              <a:rPr sz="4400" dirty="0"/>
              <a:t>Overview</a:t>
            </a:r>
            <a:r>
              <a:rPr sz="4400" spc="-15" dirty="0"/>
              <a:t> </a:t>
            </a:r>
            <a:r>
              <a:rPr sz="4400" dirty="0"/>
              <a:t>of</a:t>
            </a:r>
            <a:r>
              <a:rPr sz="4400" spc="-25" dirty="0"/>
              <a:t> </a:t>
            </a:r>
            <a:r>
              <a:rPr sz="4400" dirty="0"/>
              <a:t>the</a:t>
            </a:r>
            <a:r>
              <a:rPr sz="4400" spc="-10" dirty="0"/>
              <a:t> </a:t>
            </a:r>
            <a:r>
              <a:rPr sz="4400" dirty="0"/>
              <a:t>Purchasing</a:t>
            </a:r>
            <a:r>
              <a:rPr sz="4400" spc="-10" dirty="0"/>
              <a:t> </a:t>
            </a:r>
            <a:r>
              <a:rPr lang="en-US" sz="4400" spc="-10" dirty="0"/>
              <a:t>and Procurement </a:t>
            </a:r>
            <a:r>
              <a:rPr sz="4400" spc="-10" dirty="0"/>
              <a:t>Process</a:t>
            </a:r>
            <a:endParaRPr sz="4400" dirty="0"/>
          </a:p>
        </p:txBody>
      </p:sp>
      <p:sp>
        <p:nvSpPr>
          <p:cNvPr id="3" name="object 3"/>
          <p:cNvSpPr txBox="1"/>
          <p:nvPr/>
        </p:nvSpPr>
        <p:spPr>
          <a:xfrm>
            <a:off x="2292808" y="5109727"/>
            <a:ext cx="2470785" cy="628377"/>
          </a:xfrm>
          <a:prstGeom prst="rect">
            <a:avLst/>
          </a:prstGeom>
        </p:spPr>
        <p:txBody>
          <a:bodyPr vert="horz" wrap="square" lIns="0" tIns="12700" rIns="0" bIns="0" rtlCol="0">
            <a:spAutoFit/>
          </a:bodyPr>
          <a:lstStyle/>
          <a:p>
            <a:pPr marL="12700" marR="5080" algn="just">
              <a:spcBef>
                <a:spcPts val="100"/>
              </a:spcBef>
            </a:pPr>
            <a:r>
              <a:rPr sz="2000" b="1" dirty="0">
                <a:solidFill>
                  <a:srgbClr val="2F55A4"/>
                </a:solidFill>
                <a:latin typeface="Arial"/>
                <a:cs typeface="Arial"/>
              </a:rPr>
              <a:t>Finance</a:t>
            </a:r>
            <a:r>
              <a:rPr sz="2000" b="1" spc="-50" dirty="0">
                <a:solidFill>
                  <a:srgbClr val="2F55A4"/>
                </a:solidFill>
                <a:latin typeface="Arial"/>
                <a:cs typeface="Arial"/>
              </a:rPr>
              <a:t> </a:t>
            </a:r>
            <a:r>
              <a:rPr sz="2000" b="1" spc="-10" dirty="0">
                <a:solidFill>
                  <a:srgbClr val="2F55A4"/>
                </a:solidFill>
                <a:latin typeface="Arial"/>
                <a:cs typeface="Arial"/>
              </a:rPr>
              <a:t>Department </a:t>
            </a:r>
            <a:r>
              <a:rPr lang="en-US" sz="2000" b="1" spc="-10" dirty="0">
                <a:solidFill>
                  <a:srgbClr val="2F55A4"/>
                </a:solidFill>
                <a:latin typeface="Arial"/>
                <a:cs typeface="Arial"/>
              </a:rPr>
              <a:t>March 11</a:t>
            </a:r>
            <a:r>
              <a:rPr sz="2000" b="1" dirty="0">
                <a:solidFill>
                  <a:srgbClr val="2F55A4"/>
                </a:solidFill>
                <a:latin typeface="Arial"/>
                <a:cs typeface="Arial"/>
              </a:rPr>
              <a:t>,</a:t>
            </a:r>
            <a:r>
              <a:rPr sz="2000" b="1" spc="-25" dirty="0">
                <a:solidFill>
                  <a:srgbClr val="2F55A4"/>
                </a:solidFill>
                <a:latin typeface="Arial"/>
                <a:cs typeface="Arial"/>
              </a:rPr>
              <a:t> </a:t>
            </a:r>
            <a:r>
              <a:rPr sz="2000" b="1" spc="-20" dirty="0">
                <a:solidFill>
                  <a:srgbClr val="2F55A4"/>
                </a:solidFill>
                <a:latin typeface="Arial"/>
                <a:cs typeface="Arial"/>
              </a:rPr>
              <a:t>202</a:t>
            </a:r>
            <a:r>
              <a:rPr lang="en-US" sz="2000" b="1" spc="-20" dirty="0">
                <a:solidFill>
                  <a:srgbClr val="2F55A4"/>
                </a:solidFill>
                <a:latin typeface="Arial"/>
                <a:cs typeface="Arial"/>
              </a:rPr>
              <a:t>5</a:t>
            </a:r>
            <a:endParaRPr sz="2000" dirty="0">
              <a:latin typeface="Arial"/>
              <a:cs typeface="Arial"/>
            </a:endParaRPr>
          </a:p>
        </p:txBody>
      </p:sp>
      <p:sp>
        <p:nvSpPr>
          <p:cNvPr id="4" name="object 4"/>
          <p:cNvSpPr/>
          <p:nvPr/>
        </p:nvSpPr>
        <p:spPr>
          <a:xfrm>
            <a:off x="2292858" y="3365753"/>
            <a:ext cx="3735704" cy="0"/>
          </a:xfrm>
          <a:custGeom>
            <a:avLst/>
            <a:gdLst/>
            <a:ahLst/>
            <a:cxnLst/>
            <a:rect l="l" t="t" r="r" b="b"/>
            <a:pathLst>
              <a:path w="3735704">
                <a:moveTo>
                  <a:pt x="0" y="0"/>
                </a:moveTo>
                <a:lnTo>
                  <a:pt x="3735704" y="0"/>
                </a:lnTo>
              </a:path>
            </a:pathLst>
          </a:custGeom>
          <a:ln w="41275">
            <a:solidFill>
              <a:srgbClr val="2F55A4"/>
            </a:solidFill>
          </a:ln>
        </p:spPr>
        <p:txBody>
          <a:bodyPr wrap="square" lIns="0" tIns="0" rIns="0" bIns="0" rtlCol="0"/>
          <a:lstStyle/>
          <a:p>
            <a:endParaRPr/>
          </a:p>
        </p:txBody>
      </p:sp>
      <p:grpSp>
        <p:nvGrpSpPr>
          <p:cNvPr id="5" name="object 5"/>
          <p:cNvGrpSpPr/>
          <p:nvPr/>
        </p:nvGrpSpPr>
        <p:grpSpPr>
          <a:xfrm>
            <a:off x="2272221" y="3439605"/>
            <a:ext cx="3232785" cy="127635"/>
            <a:chOff x="748220" y="3439604"/>
            <a:chExt cx="3232785" cy="127635"/>
          </a:xfrm>
        </p:grpSpPr>
        <p:sp>
          <p:nvSpPr>
            <p:cNvPr id="6" name="object 6"/>
            <p:cNvSpPr/>
            <p:nvPr/>
          </p:nvSpPr>
          <p:spPr>
            <a:xfrm>
              <a:off x="768858" y="3460241"/>
              <a:ext cx="3211830" cy="0"/>
            </a:xfrm>
            <a:custGeom>
              <a:avLst/>
              <a:gdLst/>
              <a:ahLst/>
              <a:cxnLst/>
              <a:rect l="l" t="t" r="r" b="b"/>
              <a:pathLst>
                <a:path w="3211829">
                  <a:moveTo>
                    <a:pt x="0" y="0"/>
                  </a:moveTo>
                  <a:lnTo>
                    <a:pt x="3211576" y="0"/>
                  </a:lnTo>
                </a:path>
              </a:pathLst>
            </a:custGeom>
            <a:ln w="41275">
              <a:solidFill>
                <a:srgbClr val="DAA627"/>
              </a:solidFill>
            </a:ln>
          </p:spPr>
          <p:txBody>
            <a:bodyPr wrap="square" lIns="0" tIns="0" rIns="0" bIns="0" rtlCol="0"/>
            <a:lstStyle/>
            <a:p>
              <a:endParaRPr/>
            </a:p>
          </p:txBody>
        </p:sp>
        <p:sp>
          <p:nvSpPr>
            <p:cNvPr id="7" name="object 7"/>
            <p:cNvSpPr/>
            <p:nvPr/>
          </p:nvSpPr>
          <p:spPr>
            <a:xfrm>
              <a:off x="768858" y="3545585"/>
              <a:ext cx="2677160" cy="635"/>
            </a:xfrm>
            <a:custGeom>
              <a:avLst/>
              <a:gdLst/>
              <a:ahLst/>
              <a:cxnLst/>
              <a:rect l="l" t="t" r="r" b="b"/>
              <a:pathLst>
                <a:path w="2677160" h="635">
                  <a:moveTo>
                    <a:pt x="0" y="0"/>
                  </a:moveTo>
                  <a:lnTo>
                    <a:pt x="2677160" y="635"/>
                  </a:lnTo>
                </a:path>
              </a:pathLst>
            </a:custGeom>
            <a:ln w="41275">
              <a:solidFill>
                <a:srgbClr val="2F55A4"/>
              </a:solidFill>
            </a:ln>
          </p:spPr>
          <p:txBody>
            <a:bodyPr wrap="square" lIns="0" tIns="0" rIns="0" bIns="0" rtlCol="0"/>
            <a:lstStyle/>
            <a:p>
              <a:endParaRPr/>
            </a:p>
          </p:txBody>
        </p:sp>
      </p:grpSp>
      <p:pic>
        <p:nvPicPr>
          <p:cNvPr id="8" name="object 8"/>
          <p:cNvPicPr/>
          <p:nvPr/>
        </p:nvPicPr>
        <p:blipFill>
          <a:blip r:embed="rId3" cstate="print"/>
          <a:stretch>
            <a:fillRect/>
          </a:stretch>
        </p:blipFill>
        <p:spPr>
          <a:xfrm>
            <a:off x="7339584" y="4639055"/>
            <a:ext cx="2955036" cy="1569720"/>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a:t>
            </a:fld>
            <a:endParaRPr spc="-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682625">
              <a:spcBef>
                <a:spcPts val="105"/>
              </a:spcBef>
            </a:pPr>
            <a:r>
              <a:rPr dirty="0"/>
              <a:t>Competitive</a:t>
            </a:r>
            <a:r>
              <a:rPr spc="-85" dirty="0"/>
              <a:t> </a:t>
            </a:r>
            <a:r>
              <a:rPr spc="-20" dirty="0"/>
              <a:t>Bids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10</a:t>
            </a:fld>
            <a:endParaRPr spc="-25" dirty="0"/>
          </a:p>
        </p:txBody>
      </p:sp>
      <p:sp>
        <p:nvSpPr>
          <p:cNvPr id="3" name="object 3"/>
          <p:cNvSpPr txBox="1"/>
          <p:nvPr/>
        </p:nvSpPr>
        <p:spPr>
          <a:xfrm>
            <a:off x="2155342" y="1419809"/>
            <a:ext cx="7640320" cy="3484928"/>
          </a:xfrm>
          <a:prstGeom prst="rect">
            <a:avLst/>
          </a:prstGeom>
        </p:spPr>
        <p:txBody>
          <a:bodyPr vert="horz" wrap="square" lIns="0" tIns="12065" rIns="0" bIns="0" rtlCol="0">
            <a:spAutoFit/>
          </a:bodyPr>
          <a:lstStyle/>
          <a:p>
            <a:pPr marL="299085" indent="-286385">
              <a:spcBef>
                <a:spcPts val="95"/>
              </a:spcBef>
              <a:buClr>
                <a:srgbClr val="DAA627"/>
              </a:buClr>
              <a:buFont typeface="Arial"/>
              <a:buChar char="•"/>
              <a:tabLst>
                <a:tab pos="299085" algn="l"/>
              </a:tabLst>
            </a:pPr>
            <a:r>
              <a:rPr sz="2800" b="1" dirty="0">
                <a:solidFill>
                  <a:srgbClr val="2F55A4"/>
                </a:solidFill>
                <a:latin typeface="Arial"/>
                <a:cs typeface="Arial"/>
              </a:rPr>
              <a:t>Formal</a:t>
            </a:r>
            <a:r>
              <a:rPr sz="2800" b="1" spc="-85" dirty="0">
                <a:solidFill>
                  <a:srgbClr val="2F55A4"/>
                </a:solidFill>
                <a:latin typeface="Arial"/>
                <a:cs typeface="Arial"/>
              </a:rPr>
              <a:t> </a:t>
            </a:r>
            <a:r>
              <a:rPr sz="2800" b="1" dirty="0">
                <a:solidFill>
                  <a:srgbClr val="2F55A4"/>
                </a:solidFill>
                <a:latin typeface="Arial"/>
                <a:cs typeface="Arial"/>
              </a:rPr>
              <a:t>Bid</a:t>
            </a:r>
            <a:r>
              <a:rPr sz="2800" b="1" spc="-95" dirty="0">
                <a:solidFill>
                  <a:srgbClr val="2F55A4"/>
                </a:solidFill>
                <a:latin typeface="Arial"/>
                <a:cs typeface="Arial"/>
              </a:rPr>
              <a:t> </a:t>
            </a:r>
            <a:r>
              <a:rPr sz="2800" b="1" dirty="0">
                <a:solidFill>
                  <a:srgbClr val="2F55A4"/>
                </a:solidFill>
                <a:latin typeface="Arial"/>
                <a:cs typeface="Arial"/>
              </a:rPr>
              <a:t>Solicitation</a:t>
            </a:r>
            <a:r>
              <a:rPr sz="2800" b="1" spc="-100" dirty="0">
                <a:solidFill>
                  <a:srgbClr val="2F55A4"/>
                </a:solidFill>
                <a:latin typeface="Arial"/>
                <a:cs typeface="Arial"/>
              </a:rPr>
              <a:t> </a:t>
            </a:r>
            <a:r>
              <a:rPr sz="2800" b="1" spc="-10" dirty="0">
                <a:solidFill>
                  <a:srgbClr val="2F55A4"/>
                </a:solidFill>
                <a:latin typeface="Arial"/>
                <a:cs typeface="Arial"/>
              </a:rPr>
              <a:t>(&gt;$50,000)</a:t>
            </a:r>
            <a:endParaRPr sz="2800" dirty="0">
              <a:latin typeface="Arial"/>
              <a:cs typeface="Arial"/>
            </a:endParaRPr>
          </a:p>
          <a:p>
            <a:pPr>
              <a:spcBef>
                <a:spcPts val="160"/>
              </a:spcBef>
              <a:buClr>
                <a:srgbClr val="DAA627"/>
              </a:buClr>
              <a:buFont typeface="Arial"/>
              <a:buChar char="•"/>
            </a:pPr>
            <a:endParaRPr sz="2800" dirty="0">
              <a:latin typeface="Arial"/>
              <a:cs typeface="Arial"/>
            </a:endParaRPr>
          </a:p>
          <a:p>
            <a:pPr marL="756285" lvl="1" indent="-286385">
              <a:buClr>
                <a:srgbClr val="DAA627"/>
              </a:buClr>
              <a:buFont typeface="Arial"/>
              <a:buChar char="•"/>
              <a:tabLst>
                <a:tab pos="756285" algn="l"/>
              </a:tabLst>
            </a:pPr>
            <a:r>
              <a:rPr sz="2400" b="1" dirty="0">
                <a:solidFill>
                  <a:srgbClr val="2F55A4"/>
                </a:solidFill>
                <a:latin typeface="Arial"/>
                <a:cs typeface="Arial"/>
              </a:rPr>
              <a:t>Public</a:t>
            </a:r>
            <a:r>
              <a:rPr sz="2400" b="1" spc="-145" dirty="0">
                <a:solidFill>
                  <a:srgbClr val="2F55A4"/>
                </a:solidFill>
                <a:latin typeface="Arial"/>
                <a:cs typeface="Arial"/>
              </a:rPr>
              <a:t> </a:t>
            </a:r>
            <a:r>
              <a:rPr sz="2400" b="1" spc="-10" dirty="0">
                <a:solidFill>
                  <a:srgbClr val="2F55A4"/>
                </a:solidFill>
                <a:latin typeface="Arial"/>
                <a:cs typeface="Arial"/>
              </a:rPr>
              <a:t>Advertisement</a:t>
            </a:r>
            <a:r>
              <a:rPr sz="2400" b="1" spc="-25" dirty="0">
                <a:solidFill>
                  <a:srgbClr val="2F55A4"/>
                </a:solidFill>
                <a:latin typeface="Arial"/>
                <a:cs typeface="Arial"/>
              </a:rPr>
              <a:t> </a:t>
            </a:r>
            <a:r>
              <a:rPr sz="2400" b="1" spc="-10" dirty="0">
                <a:solidFill>
                  <a:srgbClr val="2F55A4"/>
                </a:solidFill>
                <a:latin typeface="Arial"/>
                <a:cs typeface="Arial"/>
              </a:rPr>
              <a:t>Required</a:t>
            </a:r>
            <a:endParaRPr sz="2400" dirty="0">
              <a:latin typeface="Arial"/>
              <a:cs typeface="Arial"/>
            </a:endParaRPr>
          </a:p>
          <a:p>
            <a:pPr marL="756285" lvl="1" indent="-286385">
              <a:buClr>
                <a:srgbClr val="DAA627"/>
              </a:buClr>
              <a:buFont typeface="Arial"/>
              <a:buChar char="•"/>
              <a:tabLst>
                <a:tab pos="756285" algn="l"/>
              </a:tabLst>
            </a:pPr>
            <a:r>
              <a:rPr sz="2400" b="1" dirty="0">
                <a:solidFill>
                  <a:srgbClr val="2F55A4"/>
                </a:solidFill>
                <a:latin typeface="Arial"/>
                <a:cs typeface="Arial"/>
              </a:rPr>
              <a:t>Public</a:t>
            </a:r>
            <a:r>
              <a:rPr sz="2400" b="1" spc="-35" dirty="0">
                <a:solidFill>
                  <a:srgbClr val="2F55A4"/>
                </a:solidFill>
                <a:latin typeface="Arial"/>
                <a:cs typeface="Arial"/>
              </a:rPr>
              <a:t> </a:t>
            </a:r>
            <a:r>
              <a:rPr sz="2400" b="1" dirty="0">
                <a:solidFill>
                  <a:srgbClr val="2F55A4"/>
                </a:solidFill>
                <a:latin typeface="Arial"/>
                <a:cs typeface="Arial"/>
              </a:rPr>
              <a:t>Bid</a:t>
            </a:r>
            <a:r>
              <a:rPr sz="2400" b="1" spc="-25" dirty="0">
                <a:solidFill>
                  <a:srgbClr val="2F55A4"/>
                </a:solidFill>
                <a:latin typeface="Arial"/>
                <a:cs typeface="Arial"/>
              </a:rPr>
              <a:t> </a:t>
            </a:r>
            <a:r>
              <a:rPr sz="2400" b="1" spc="-10" dirty="0">
                <a:solidFill>
                  <a:srgbClr val="2F55A4"/>
                </a:solidFill>
                <a:latin typeface="Arial"/>
                <a:cs typeface="Arial"/>
              </a:rPr>
              <a:t>Opening</a:t>
            </a:r>
            <a:endParaRPr sz="2400" dirty="0">
              <a:latin typeface="Arial"/>
              <a:cs typeface="Arial"/>
            </a:endParaRPr>
          </a:p>
          <a:p>
            <a:pPr marL="756285" lvl="1" indent="-286385">
              <a:spcBef>
                <a:spcPts val="5"/>
              </a:spcBef>
              <a:buClr>
                <a:srgbClr val="DAA627"/>
              </a:buClr>
              <a:buFont typeface="Arial"/>
              <a:buChar char="•"/>
              <a:tabLst>
                <a:tab pos="756285" algn="l"/>
              </a:tabLst>
            </a:pPr>
            <a:r>
              <a:rPr sz="2400" b="1" dirty="0">
                <a:solidFill>
                  <a:srgbClr val="2F55A4"/>
                </a:solidFill>
                <a:latin typeface="Arial"/>
                <a:cs typeface="Arial"/>
              </a:rPr>
              <a:t>Receipt</a:t>
            </a:r>
            <a:r>
              <a:rPr sz="2400" b="1" spc="-30" dirty="0">
                <a:solidFill>
                  <a:srgbClr val="2F55A4"/>
                </a:solidFill>
                <a:latin typeface="Arial"/>
                <a:cs typeface="Arial"/>
              </a:rPr>
              <a:t> </a:t>
            </a:r>
            <a:r>
              <a:rPr sz="2400" b="1" dirty="0">
                <a:solidFill>
                  <a:srgbClr val="2F55A4"/>
                </a:solidFill>
                <a:latin typeface="Arial"/>
                <a:cs typeface="Arial"/>
              </a:rPr>
              <a:t>of</a:t>
            </a:r>
            <a:r>
              <a:rPr sz="2400" b="1" spc="-35" dirty="0">
                <a:solidFill>
                  <a:srgbClr val="2F55A4"/>
                </a:solidFill>
                <a:latin typeface="Arial"/>
                <a:cs typeface="Arial"/>
              </a:rPr>
              <a:t> </a:t>
            </a:r>
            <a:r>
              <a:rPr sz="2400" b="1" dirty="0">
                <a:solidFill>
                  <a:srgbClr val="2F55A4"/>
                </a:solidFill>
                <a:latin typeface="Arial"/>
                <a:cs typeface="Arial"/>
              </a:rPr>
              <a:t>Bids</a:t>
            </a:r>
            <a:r>
              <a:rPr sz="2400" b="1" spc="-45" dirty="0">
                <a:solidFill>
                  <a:srgbClr val="2F55A4"/>
                </a:solidFill>
                <a:latin typeface="Arial"/>
                <a:cs typeface="Arial"/>
              </a:rPr>
              <a:t> </a:t>
            </a:r>
            <a:r>
              <a:rPr sz="2400" b="1" dirty="0">
                <a:solidFill>
                  <a:srgbClr val="2F55A4"/>
                </a:solidFill>
                <a:latin typeface="Arial"/>
                <a:cs typeface="Arial"/>
              </a:rPr>
              <a:t>must</a:t>
            </a:r>
            <a:r>
              <a:rPr sz="2400" b="1" spc="-30" dirty="0">
                <a:solidFill>
                  <a:srgbClr val="2F55A4"/>
                </a:solidFill>
                <a:latin typeface="Arial"/>
                <a:cs typeface="Arial"/>
              </a:rPr>
              <a:t> </a:t>
            </a:r>
            <a:r>
              <a:rPr sz="2400" b="1" dirty="0">
                <a:solidFill>
                  <a:srgbClr val="2F55A4"/>
                </a:solidFill>
                <a:latin typeface="Arial"/>
                <a:cs typeface="Arial"/>
              </a:rPr>
              <a:t>be</a:t>
            </a:r>
            <a:r>
              <a:rPr sz="2400" b="1" spc="-50" dirty="0">
                <a:solidFill>
                  <a:srgbClr val="2F55A4"/>
                </a:solidFill>
                <a:latin typeface="Arial"/>
                <a:cs typeface="Arial"/>
              </a:rPr>
              <a:t> </a:t>
            </a:r>
            <a:r>
              <a:rPr sz="2400" b="1" dirty="0">
                <a:solidFill>
                  <a:srgbClr val="2F55A4"/>
                </a:solidFill>
                <a:latin typeface="Arial"/>
                <a:cs typeface="Arial"/>
              </a:rPr>
              <a:t>sealed</a:t>
            </a:r>
            <a:r>
              <a:rPr sz="2400" b="1" spc="-35" dirty="0">
                <a:solidFill>
                  <a:srgbClr val="2F55A4"/>
                </a:solidFill>
                <a:latin typeface="Arial"/>
                <a:cs typeface="Arial"/>
              </a:rPr>
              <a:t> </a:t>
            </a:r>
            <a:r>
              <a:rPr sz="2400" b="1" spc="-20" dirty="0">
                <a:solidFill>
                  <a:srgbClr val="2F55A4"/>
                </a:solidFill>
                <a:latin typeface="Arial"/>
                <a:cs typeface="Arial"/>
              </a:rPr>
              <a:t>bids</a:t>
            </a:r>
            <a:endParaRPr sz="2400" dirty="0">
              <a:latin typeface="Arial"/>
              <a:cs typeface="Arial"/>
            </a:endParaRPr>
          </a:p>
          <a:p>
            <a:pPr marL="756285" lvl="1" indent="-286385">
              <a:buClr>
                <a:srgbClr val="DAA627"/>
              </a:buClr>
              <a:buFont typeface="Arial"/>
              <a:buChar char="•"/>
              <a:tabLst>
                <a:tab pos="756285" algn="l"/>
              </a:tabLst>
            </a:pPr>
            <a:r>
              <a:rPr sz="2400" b="1" dirty="0">
                <a:solidFill>
                  <a:srgbClr val="2F55A4"/>
                </a:solidFill>
                <a:latin typeface="Arial"/>
                <a:cs typeface="Arial"/>
              </a:rPr>
              <a:t>Bid</a:t>
            </a:r>
            <a:r>
              <a:rPr sz="2400" b="1" spc="-30" dirty="0">
                <a:solidFill>
                  <a:srgbClr val="2F55A4"/>
                </a:solidFill>
                <a:latin typeface="Arial"/>
                <a:cs typeface="Arial"/>
              </a:rPr>
              <a:t> </a:t>
            </a:r>
            <a:r>
              <a:rPr sz="2400" b="1" dirty="0">
                <a:solidFill>
                  <a:srgbClr val="2F55A4"/>
                </a:solidFill>
                <a:latin typeface="Arial"/>
                <a:cs typeface="Arial"/>
              </a:rPr>
              <a:t>Solicitation</a:t>
            </a:r>
            <a:r>
              <a:rPr sz="2400" b="1" spc="-50" dirty="0">
                <a:solidFill>
                  <a:srgbClr val="2F55A4"/>
                </a:solidFill>
                <a:latin typeface="Arial"/>
                <a:cs typeface="Arial"/>
              </a:rPr>
              <a:t> </a:t>
            </a:r>
            <a:r>
              <a:rPr sz="2400" b="1" dirty="0">
                <a:solidFill>
                  <a:srgbClr val="2F55A4"/>
                </a:solidFill>
                <a:latin typeface="Arial"/>
                <a:cs typeface="Arial"/>
              </a:rPr>
              <a:t>period</a:t>
            </a:r>
            <a:r>
              <a:rPr sz="2400" b="1" spc="-25" dirty="0">
                <a:solidFill>
                  <a:srgbClr val="2F55A4"/>
                </a:solidFill>
                <a:latin typeface="Arial"/>
                <a:cs typeface="Arial"/>
              </a:rPr>
              <a:t> </a:t>
            </a:r>
            <a:r>
              <a:rPr sz="2400" b="1" dirty="0">
                <a:solidFill>
                  <a:srgbClr val="2F55A4"/>
                </a:solidFill>
                <a:latin typeface="Arial"/>
                <a:cs typeface="Arial"/>
              </a:rPr>
              <a:t>1</a:t>
            </a:r>
            <a:r>
              <a:rPr lang="en-US" sz="2400" b="1" dirty="0">
                <a:solidFill>
                  <a:srgbClr val="2F55A4"/>
                </a:solidFill>
                <a:latin typeface="Arial"/>
                <a:cs typeface="Arial"/>
              </a:rPr>
              <a:t>5</a:t>
            </a:r>
            <a:r>
              <a:rPr sz="2400" b="1" spc="-10" dirty="0">
                <a:solidFill>
                  <a:srgbClr val="2F55A4"/>
                </a:solidFill>
                <a:latin typeface="Arial"/>
                <a:cs typeface="Arial"/>
              </a:rPr>
              <a:t> </a:t>
            </a:r>
            <a:r>
              <a:rPr sz="2400" b="1" dirty="0">
                <a:solidFill>
                  <a:srgbClr val="2F55A4"/>
                </a:solidFill>
                <a:latin typeface="Arial"/>
                <a:cs typeface="Arial"/>
              </a:rPr>
              <a:t>-</a:t>
            </a:r>
            <a:r>
              <a:rPr sz="2400" b="1" spc="-25" dirty="0">
                <a:solidFill>
                  <a:srgbClr val="2F55A4"/>
                </a:solidFill>
                <a:latin typeface="Arial"/>
                <a:cs typeface="Arial"/>
              </a:rPr>
              <a:t> </a:t>
            </a:r>
            <a:r>
              <a:rPr sz="2400" b="1" dirty="0">
                <a:solidFill>
                  <a:srgbClr val="2F55A4"/>
                </a:solidFill>
                <a:latin typeface="Arial"/>
                <a:cs typeface="Arial"/>
              </a:rPr>
              <a:t>30</a:t>
            </a:r>
            <a:r>
              <a:rPr sz="2400" b="1" spc="-15" dirty="0">
                <a:solidFill>
                  <a:srgbClr val="2F55A4"/>
                </a:solidFill>
                <a:latin typeface="Arial"/>
                <a:cs typeface="Arial"/>
              </a:rPr>
              <a:t> </a:t>
            </a:r>
            <a:r>
              <a:rPr sz="2400" b="1" dirty="0">
                <a:solidFill>
                  <a:srgbClr val="2F55A4"/>
                </a:solidFill>
                <a:latin typeface="Arial"/>
                <a:cs typeface="Arial"/>
              </a:rPr>
              <a:t>calendar</a:t>
            </a:r>
            <a:r>
              <a:rPr sz="2400" b="1" spc="-15" dirty="0">
                <a:solidFill>
                  <a:srgbClr val="2F55A4"/>
                </a:solidFill>
                <a:latin typeface="Arial"/>
                <a:cs typeface="Arial"/>
              </a:rPr>
              <a:t> </a:t>
            </a:r>
            <a:r>
              <a:rPr sz="2400" b="1" spc="-20" dirty="0">
                <a:solidFill>
                  <a:srgbClr val="2F55A4"/>
                </a:solidFill>
                <a:latin typeface="Arial"/>
                <a:cs typeface="Arial"/>
              </a:rPr>
              <a:t>days</a:t>
            </a:r>
            <a:endParaRPr sz="2400" dirty="0">
              <a:latin typeface="Arial"/>
              <a:cs typeface="Arial"/>
            </a:endParaRPr>
          </a:p>
          <a:p>
            <a:pPr marL="756285" lvl="1" indent="-286385">
              <a:buClr>
                <a:srgbClr val="DAA627"/>
              </a:buClr>
              <a:buFont typeface="Arial"/>
              <a:buChar char="•"/>
              <a:tabLst>
                <a:tab pos="756285" algn="l"/>
              </a:tabLst>
            </a:pPr>
            <a:r>
              <a:rPr sz="2400" b="1" dirty="0">
                <a:solidFill>
                  <a:srgbClr val="2F55A4"/>
                </a:solidFill>
                <a:latin typeface="Arial"/>
                <a:cs typeface="Arial"/>
              </a:rPr>
              <a:t>Bid</a:t>
            </a:r>
            <a:r>
              <a:rPr sz="2400" b="1" spc="-35" dirty="0">
                <a:solidFill>
                  <a:srgbClr val="2F55A4"/>
                </a:solidFill>
                <a:latin typeface="Arial"/>
                <a:cs typeface="Arial"/>
              </a:rPr>
              <a:t> </a:t>
            </a:r>
            <a:r>
              <a:rPr sz="2400" b="1" dirty="0">
                <a:solidFill>
                  <a:srgbClr val="2F55A4"/>
                </a:solidFill>
                <a:latin typeface="Arial"/>
                <a:cs typeface="Arial"/>
              </a:rPr>
              <a:t>Bonds</a:t>
            </a:r>
            <a:r>
              <a:rPr sz="2400" b="1" spc="-20" dirty="0">
                <a:solidFill>
                  <a:srgbClr val="2F55A4"/>
                </a:solidFill>
                <a:latin typeface="Arial"/>
                <a:cs typeface="Arial"/>
              </a:rPr>
              <a:t> </a:t>
            </a:r>
            <a:r>
              <a:rPr sz="2400" b="1" dirty="0">
                <a:solidFill>
                  <a:srgbClr val="2F55A4"/>
                </a:solidFill>
                <a:latin typeface="Arial"/>
                <a:cs typeface="Arial"/>
              </a:rPr>
              <a:t>may</a:t>
            </a:r>
            <a:r>
              <a:rPr sz="2400" b="1" spc="-30" dirty="0">
                <a:solidFill>
                  <a:srgbClr val="2F55A4"/>
                </a:solidFill>
                <a:latin typeface="Arial"/>
                <a:cs typeface="Arial"/>
              </a:rPr>
              <a:t> </a:t>
            </a:r>
            <a:r>
              <a:rPr sz="2400" b="1" dirty="0">
                <a:solidFill>
                  <a:srgbClr val="2F55A4"/>
                </a:solidFill>
                <a:latin typeface="Arial"/>
                <a:cs typeface="Arial"/>
              </a:rPr>
              <a:t>be</a:t>
            </a:r>
            <a:r>
              <a:rPr sz="2400" b="1" spc="-25" dirty="0">
                <a:solidFill>
                  <a:srgbClr val="2F55A4"/>
                </a:solidFill>
                <a:latin typeface="Arial"/>
                <a:cs typeface="Arial"/>
              </a:rPr>
              <a:t> </a:t>
            </a:r>
            <a:r>
              <a:rPr sz="2400" b="1" dirty="0">
                <a:solidFill>
                  <a:srgbClr val="2F55A4"/>
                </a:solidFill>
                <a:latin typeface="Arial"/>
                <a:cs typeface="Arial"/>
              </a:rPr>
              <a:t>required</a:t>
            </a:r>
            <a:r>
              <a:rPr sz="2400" b="1" spc="-35" dirty="0">
                <a:solidFill>
                  <a:srgbClr val="2F55A4"/>
                </a:solidFill>
                <a:latin typeface="Arial"/>
                <a:cs typeface="Arial"/>
              </a:rPr>
              <a:t> </a:t>
            </a:r>
            <a:r>
              <a:rPr sz="2400" b="1" dirty="0">
                <a:solidFill>
                  <a:srgbClr val="2F55A4"/>
                </a:solidFill>
                <a:latin typeface="Arial"/>
                <a:cs typeface="Arial"/>
              </a:rPr>
              <a:t>for</a:t>
            </a:r>
            <a:r>
              <a:rPr sz="2400" b="1" spc="-20" dirty="0">
                <a:solidFill>
                  <a:srgbClr val="2F55A4"/>
                </a:solidFill>
                <a:latin typeface="Arial"/>
                <a:cs typeface="Arial"/>
              </a:rPr>
              <a:t> </a:t>
            </a:r>
            <a:r>
              <a:rPr sz="2400" b="1" dirty="0">
                <a:solidFill>
                  <a:srgbClr val="2F55A4"/>
                </a:solidFill>
                <a:latin typeface="Arial"/>
                <a:cs typeface="Arial"/>
              </a:rPr>
              <a:t>some</a:t>
            </a:r>
            <a:r>
              <a:rPr sz="2400" b="1" spc="-30" dirty="0">
                <a:solidFill>
                  <a:srgbClr val="2F55A4"/>
                </a:solidFill>
                <a:latin typeface="Arial"/>
                <a:cs typeface="Arial"/>
              </a:rPr>
              <a:t> </a:t>
            </a:r>
            <a:r>
              <a:rPr sz="2400" b="1" spc="-20" dirty="0">
                <a:solidFill>
                  <a:srgbClr val="2F55A4"/>
                </a:solidFill>
                <a:latin typeface="Arial"/>
                <a:cs typeface="Arial"/>
              </a:rPr>
              <a:t>bids</a:t>
            </a:r>
            <a:endParaRPr sz="2400" dirty="0">
              <a:latin typeface="Arial"/>
              <a:cs typeface="Arial"/>
            </a:endParaRPr>
          </a:p>
          <a:p>
            <a:pPr marL="756285" marR="5080" lvl="1" indent="-287020">
              <a:buClr>
                <a:srgbClr val="DAA627"/>
              </a:buClr>
              <a:buFont typeface="Arial"/>
              <a:buChar char="•"/>
              <a:tabLst>
                <a:tab pos="756285" algn="l"/>
                <a:tab pos="3649979" algn="l"/>
              </a:tabLst>
            </a:pPr>
            <a:r>
              <a:rPr sz="2400" b="1" dirty="0">
                <a:solidFill>
                  <a:srgbClr val="2F55A4"/>
                </a:solidFill>
                <a:latin typeface="Arial"/>
                <a:cs typeface="Arial"/>
              </a:rPr>
              <a:t>Contract</a:t>
            </a:r>
            <a:r>
              <a:rPr sz="2400" b="1" spc="-40" dirty="0">
                <a:solidFill>
                  <a:srgbClr val="2F55A4"/>
                </a:solidFill>
                <a:latin typeface="Arial"/>
                <a:cs typeface="Arial"/>
              </a:rPr>
              <a:t> </a:t>
            </a:r>
            <a:r>
              <a:rPr sz="2400" b="1" dirty="0">
                <a:solidFill>
                  <a:srgbClr val="2F55A4"/>
                </a:solidFill>
                <a:latin typeface="Arial"/>
                <a:cs typeface="Arial"/>
              </a:rPr>
              <a:t>awarded</a:t>
            </a:r>
            <a:r>
              <a:rPr sz="2400" b="1" spc="-75" dirty="0">
                <a:solidFill>
                  <a:srgbClr val="2F55A4"/>
                </a:solidFill>
                <a:latin typeface="Arial"/>
                <a:cs typeface="Arial"/>
              </a:rPr>
              <a:t> </a:t>
            </a:r>
            <a:r>
              <a:rPr sz="2400" b="1" dirty="0">
                <a:solidFill>
                  <a:srgbClr val="2F55A4"/>
                </a:solidFill>
                <a:latin typeface="Arial"/>
                <a:cs typeface="Arial"/>
              </a:rPr>
              <a:t>to</a:t>
            </a:r>
            <a:r>
              <a:rPr sz="2400" b="1" spc="-40" dirty="0">
                <a:solidFill>
                  <a:srgbClr val="2F55A4"/>
                </a:solidFill>
                <a:latin typeface="Arial"/>
                <a:cs typeface="Arial"/>
              </a:rPr>
              <a:t> </a:t>
            </a:r>
            <a:r>
              <a:rPr sz="2400" b="1" dirty="0">
                <a:solidFill>
                  <a:srgbClr val="2F55A4"/>
                </a:solidFill>
                <a:latin typeface="Arial"/>
                <a:cs typeface="Arial"/>
              </a:rPr>
              <a:t>the</a:t>
            </a:r>
            <a:r>
              <a:rPr sz="2400" b="1" spc="-60" dirty="0">
                <a:solidFill>
                  <a:srgbClr val="2F55A4"/>
                </a:solidFill>
                <a:latin typeface="Arial"/>
                <a:cs typeface="Arial"/>
              </a:rPr>
              <a:t> </a:t>
            </a:r>
            <a:r>
              <a:rPr sz="2400" b="1" dirty="0">
                <a:solidFill>
                  <a:srgbClr val="2F55A4"/>
                </a:solidFill>
                <a:latin typeface="Arial"/>
                <a:cs typeface="Arial"/>
              </a:rPr>
              <a:t>lowest</a:t>
            </a:r>
            <a:r>
              <a:rPr sz="2400" b="1" spc="-75" dirty="0">
                <a:solidFill>
                  <a:srgbClr val="2F55A4"/>
                </a:solidFill>
                <a:latin typeface="Arial"/>
                <a:cs typeface="Arial"/>
              </a:rPr>
              <a:t> </a:t>
            </a:r>
            <a:r>
              <a:rPr sz="2400" b="1" dirty="0">
                <a:solidFill>
                  <a:srgbClr val="2F55A4"/>
                </a:solidFill>
                <a:latin typeface="Arial"/>
                <a:cs typeface="Arial"/>
              </a:rPr>
              <a:t>responsive</a:t>
            </a:r>
            <a:r>
              <a:rPr sz="2400" b="1" spc="-45" dirty="0">
                <a:solidFill>
                  <a:srgbClr val="2F55A4"/>
                </a:solidFill>
                <a:latin typeface="Arial"/>
                <a:cs typeface="Arial"/>
              </a:rPr>
              <a:t> </a:t>
            </a:r>
            <a:r>
              <a:rPr sz="2400" b="1" spc="-25" dirty="0">
                <a:solidFill>
                  <a:srgbClr val="2F55A4"/>
                </a:solidFill>
                <a:latin typeface="Arial"/>
                <a:cs typeface="Arial"/>
              </a:rPr>
              <a:t>and </a:t>
            </a:r>
            <a:r>
              <a:rPr sz="2400" b="1" dirty="0">
                <a:solidFill>
                  <a:srgbClr val="2F55A4"/>
                </a:solidFill>
                <a:latin typeface="Arial"/>
                <a:cs typeface="Arial"/>
              </a:rPr>
              <a:t>responsible</a:t>
            </a:r>
            <a:r>
              <a:rPr sz="2400" b="1" spc="-30" dirty="0">
                <a:solidFill>
                  <a:srgbClr val="2F55A4"/>
                </a:solidFill>
                <a:latin typeface="Arial"/>
                <a:cs typeface="Arial"/>
              </a:rPr>
              <a:t> </a:t>
            </a:r>
            <a:r>
              <a:rPr sz="2400" b="1" spc="-10" dirty="0">
                <a:solidFill>
                  <a:srgbClr val="2F55A4"/>
                </a:solidFill>
                <a:latin typeface="Arial"/>
                <a:cs typeface="Arial"/>
              </a:rPr>
              <a:t>bidder</a:t>
            </a:r>
            <a:r>
              <a:rPr sz="2400" b="1" dirty="0">
                <a:solidFill>
                  <a:srgbClr val="2F55A4"/>
                </a:solidFill>
                <a:latin typeface="Arial"/>
                <a:cs typeface="Arial"/>
              </a:rPr>
              <a:t>	meeting</a:t>
            </a:r>
            <a:r>
              <a:rPr sz="2400" b="1" spc="-85" dirty="0">
                <a:solidFill>
                  <a:srgbClr val="2F55A4"/>
                </a:solidFill>
                <a:latin typeface="Arial"/>
                <a:cs typeface="Arial"/>
              </a:rPr>
              <a:t> </a:t>
            </a:r>
            <a:r>
              <a:rPr sz="2400" b="1" dirty="0">
                <a:solidFill>
                  <a:srgbClr val="2F55A4"/>
                </a:solidFill>
                <a:latin typeface="Arial"/>
                <a:cs typeface="Arial"/>
              </a:rPr>
              <a:t>City</a:t>
            </a:r>
            <a:r>
              <a:rPr sz="2400" b="1" spc="-70" dirty="0">
                <a:solidFill>
                  <a:srgbClr val="2F55A4"/>
                </a:solidFill>
                <a:latin typeface="Arial"/>
                <a:cs typeface="Arial"/>
              </a:rPr>
              <a:t> </a:t>
            </a:r>
            <a:r>
              <a:rPr sz="2400" b="1" spc="-10" dirty="0">
                <a:solidFill>
                  <a:srgbClr val="2F55A4"/>
                </a:solidFill>
                <a:latin typeface="Arial"/>
                <a:cs typeface="Arial"/>
              </a:rPr>
              <a:t>Specifications</a:t>
            </a:r>
            <a:endParaRPr sz="2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Request</a:t>
            </a:r>
            <a:r>
              <a:rPr spc="-55" dirty="0"/>
              <a:t> </a:t>
            </a:r>
            <a:r>
              <a:rPr dirty="0"/>
              <a:t>for</a:t>
            </a:r>
            <a:r>
              <a:rPr spc="-45" dirty="0"/>
              <a:t> </a:t>
            </a:r>
            <a:r>
              <a:rPr dirty="0"/>
              <a:t>Proposals</a:t>
            </a:r>
            <a:r>
              <a:rPr spc="-50" dirty="0"/>
              <a:t> </a:t>
            </a:r>
            <a:r>
              <a:rPr spc="-10" dirty="0"/>
              <a:t>(RFP)</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11</a:t>
            </a:fld>
            <a:endParaRPr spc="-25" dirty="0"/>
          </a:p>
        </p:txBody>
      </p:sp>
      <p:sp>
        <p:nvSpPr>
          <p:cNvPr id="3" name="object 3"/>
          <p:cNvSpPr txBox="1"/>
          <p:nvPr/>
        </p:nvSpPr>
        <p:spPr>
          <a:xfrm>
            <a:off x="1916988" y="1450341"/>
            <a:ext cx="8300084" cy="4050029"/>
          </a:xfrm>
          <a:prstGeom prst="rect">
            <a:avLst/>
          </a:prstGeom>
        </p:spPr>
        <p:txBody>
          <a:bodyPr vert="horz" wrap="square" lIns="0" tIns="12700" rIns="0" bIns="0" rtlCol="0">
            <a:spAutoFit/>
          </a:bodyPr>
          <a:lstStyle/>
          <a:p>
            <a:pPr marL="299085" marR="329565" indent="-287020">
              <a:spcBef>
                <a:spcPts val="100"/>
              </a:spcBef>
              <a:buClr>
                <a:srgbClr val="DAA627"/>
              </a:buClr>
              <a:buFont typeface="Arial"/>
              <a:buChar char="•"/>
              <a:tabLst>
                <a:tab pos="299085" algn="l"/>
              </a:tabLst>
            </a:pPr>
            <a:r>
              <a:rPr sz="2400" b="1" dirty="0">
                <a:solidFill>
                  <a:srgbClr val="2F55A4"/>
                </a:solidFill>
                <a:latin typeface="Arial"/>
                <a:cs typeface="Arial"/>
              </a:rPr>
              <a:t>Method</a:t>
            </a:r>
            <a:r>
              <a:rPr sz="2400" b="1" spc="-40" dirty="0">
                <a:solidFill>
                  <a:srgbClr val="2F55A4"/>
                </a:solidFill>
                <a:latin typeface="Arial"/>
                <a:cs typeface="Arial"/>
              </a:rPr>
              <a:t> </a:t>
            </a:r>
            <a:r>
              <a:rPr sz="2400" b="1" dirty="0">
                <a:solidFill>
                  <a:srgbClr val="2F55A4"/>
                </a:solidFill>
                <a:latin typeface="Arial"/>
                <a:cs typeface="Arial"/>
              </a:rPr>
              <a:t>used</a:t>
            </a:r>
            <a:r>
              <a:rPr sz="2400" b="1" spc="-25" dirty="0">
                <a:solidFill>
                  <a:srgbClr val="2F55A4"/>
                </a:solidFill>
                <a:latin typeface="Arial"/>
                <a:cs typeface="Arial"/>
              </a:rPr>
              <a:t> </a:t>
            </a:r>
            <a:r>
              <a:rPr sz="2400" b="1" dirty="0">
                <a:solidFill>
                  <a:srgbClr val="2F55A4"/>
                </a:solidFill>
                <a:latin typeface="Arial"/>
                <a:cs typeface="Arial"/>
              </a:rPr>
              <a:t>to</a:t>
            </a:r>
            <a:r>
              <a:rPr sz="2400" b="1" spc="-50" dirty="0">
                <a:solidFill>
                  <a:srgbClr val="2F55A4"/>
                </a:solidFill>
                <a:latin typeface="Arial"/>
                <a:cs typeface="Arial"/>
              </a:rPr>
              <a:t> </a:t>
            </a:r>
            <a:r>
              <a:rPr sz="2400" b="1" dirty="0">
                <a:solidFill>
                  <a:srgbClr val="2F55A4"/>
                </a:solidFill>
                <a:latin typeface="Arial"/>
                <a:cs typeface="Arial"/>
              </a:rPr>
              <a:t>solicit</a:t>
            </a:r>
            <a:r>
              <a:rPr sz="2400" b="1" spc="-35" dirty="0">
                <a:solidFill>
                  <a:srgbClr val="2F55A4"/>
                </a:solidFill>
                <a:latin typeface="Arial"/>
                <a:cs typeface="Arial"/>
              </a:rPr>
              <a:t> </a:t>
            </a:r>
            <a:r>
              <a:rPr sz="2400" b="1" dirty="0">
                <a:solidFill>
                  <a:srgbClr val="2F55A4"/>
                </a:solidFill>
                <a:latin typeface="Arial"/>
                <a:cs typeface="Arial"/>
              </a:rPr>
              <a:t>proposals</a:t>
            </a:r>
            <a:r>
              <a:rPr sz="2400" b="1" spc="-35" dirty="0">
                <a:solidFill>
                  <a:srgbClr val="2F55A4"/>
                </a:solidFill>
                <a:latin typeface="Arial"/>
                <a:cs typeface="Arial"/>
              </a:rPr>
              <a:t> </a:t>
            </a:r>
            <a:r>
              <a:rPr sz="2400" b="1" dirty="0">
                <a:solidFill>
                  <a:srgbClr val="2F55A4"/>
                </a:solidFill>
                <a:latin typeface="Arial"/>
                <a:cs typeface="Arial"/>
              </a:rPr>
              <a:t>to</a:t>
            </a:r>
            <a:r>
              <a:rPr sz="2400" b="1" spc="-25" dirty="0">
                <a:solidFill>
                  <a:srgbClr val="2F55A4"/>
                </a:solidFill>
                <a:latin typeface="Arial"/>
                <a:cs typeface="Arial"/>
              </a:rPr>
              <a:t> </a:t>
            </a:r>
            <a:r>
              <a:rPr sz="2400" b="1" dirty="0">
                <a:solidFill>
                  <a:srgbClr val="2F55A4"/>
                </a:solidFill>
                <a:latin typeface="Arial"/>
                <a:cs typeface="Arial"/>
              </a:rPr>
              <a:t>implement</a:t>
            </a:r>
            <a:r>
              <a:rPr sz="2400" b="1" spc="-40" dirty="0">
                <a:solidFill>
                  <a:srgbClr val="2F55A4"/>
                </a:solidFill>
                <a:latin typeface="Arial"/>
                <a:cs typeface="Arial"/>
              </a:rPr>
              <a:t> </a:t>
            </a:r>
            <a:r>
              <a:rPr sz="2400" b="1" dirty="0">
                <a:solidFill>
                  <a:srgbClr val="2F55A4"/>
                </a:solidFill>
                <a:latin typeface="Arial"/>
                <a:cs typeface="Arial"/>
              </a:rPr>
              <a:t>a</a:t>
            </a:r>
            <a:r>
              <a:rPr sz="2400" b="1" spc="-25" dirty="0">
                <a:solidFill>
                  <a:srgbClr val="2F55A4"/>
                </a:solidFill>
                <a:latin typeface="Arial"/>
                <a:cs typeface="Arial"/>
              </a:rPr>
              <a:t> new </a:t>
            </a:r>
            <a:r>
              <a:rPr sz="2400" b="1" dirty="0">
                <a:solidFill>
                  <a:srgbClr val="2F55A4"/>
                </a:solidFill>
                <a:latin typeface="Arial"/>
                <a:cs typeface="Arial"/>
              </a:rPr>
              <a:t>project</a:t>
            </a:r>
            <a:r>
              <a:rPr sz="2400" b="1" spc="-35" dirty="0">
                <a:solidFill>
                  <a:srgbClr val="2F55A4"/>
                </a:solidFill>
                <a:latin typeface="Arial"/>
                <a:cs typeface="Arial"/>
              </a:rPr>
              <a:t> </a:t>
            </a:r>
            <a:r>
              <a:rPr sz="2400" b="1" dirty="0">
                <a:solidFill>
                  <a:srgbClr val="2F55A4"/>
                </a:solidFill>
                <a:latin typeface="Arial"/>
                <a:cs typeface="Arial"/>
              </a:rPr>
              <a:t>requiring</a:t>
            </a:r>
            <a:r>
              <a:rPr sz="2400" b="1" spc="-45" dirty="0">
                <a:solidFill>
                  <a:srgbClr val="2F55A4"/>
                </a:solidFill>
                <a:latin typeface="Arial"/>
                <a:cs typeface="Arial"/>
              </a:rPr>
              <a:t> </a:t>
            </a:r>
            <a:r>
              <a:rPr sz="2400" b="1" dirty="0">
                <a:solidFill>
                  <a:srgbClr val="2F55A4"/>
                </a:solidFill>
                <a:latin typeface="Arial"/>
                <a:cs typeface="Arial"/>
              </a:rPr>
              <a:t>Professional</a:t>
            </a:r>
            <a:r>
              <a:rPr sz="2400" b="1" spc="-30" dirty="0">
                <a:solidFill>
                  <a:srgbClr val="2F55A4"/>
                </a:solidFill>
                <a:latin typeface="Arial"/>
                <a:cs typeface="Arial"/>
              </a:rPr>
              <a:t> </a:t>
            </a:r>
            <a:r>
              <a:rPr sz="2400" b="1" spc="-10" dirty="0">
                <a:solidFill>
                  <a:srgbClr val="2F55A4"/>
                </a:solidFill>
                <a:latin typeface="Arial"/>
                <a:cs typeface="Arial"/>
              </a:rPr>
              <a:t>Services</a:t>
            </a:r>
            <a:endParaRPr sz="2400">
              <a:latin typeface="Arial"/>
              <a:cs typeface="Arial"/>
            </a:endParaRPr>
          </a:p>
          <a:p>
            <a:pPr marL="299085" marR="203200" indent="-287020">
              <a:buClr>
                <a:srgbClr val="DAA627"/>
              </a:buClr>
              <a:buFont typeface="Arial"/>
              <a:buChar char="•"/>
              <a:tabLst>
                <a:tab pos="299085" algn="l"/>
              </a:tabLst>
            </a:pPr>
            <a:r>
              <a:rPr sz="2400" b="1" dirty="0">
                <a:solidFill>
                  <a:srgbClr val="2F55A4"/>
                </a:solidFill>
                <a:latin typeface="Arial"/>
                <a:cs typeface="Arial"/>
              </a:rPr>
              <a:t>Used</a:t>
            </a:r>
            <a:r>
              <a:rPr sz="2400" b="1" spc="-20" dirty="0">
                <a:solidFill>
                  <a:srgbClr val="2F55A4"/>
                </a:solidFill>
                <a:latin typeface="Arial"/>
                <a:cs typeface="Arial"/>
              </a:rPr>
              <a:t> </a:t>
            </a:r>
            <a:r>
              <a:rPr sz="2400" b="1" dirty="0">
                <a:solidFill>
                  <a:srgbClr val="2F55A4"/>
                </a:solidFill>
                <a:latin typeface="Arial"/>
                <a:cs typeface="Arial"/>
              </a:rPr>
              <a:t>when</a:t>
            </a:r>
            <a:r>
              <a:rPr sz="2400" b="1" spc="-75" dirty="0">
                <a:solidFill>
                  <a:srgbClr val="2F55A4"/>
                </a:solidFill>
                <a:latin typeface="Arial"/>
                <a:cs typeface="Arial"/>
              </a:rPr>
              <a:t> </a:t>
            </a:r>
            <a:r>
              <a:rPr sz="2400" b="1" dirty="0">
                <a:solidFill>
                  <a:srgbClr val="2F55A4"/>
                </a:solidFill>
                <a:latin typeface="Arial"/>
                <a:cs typeface="Arial"/>
              </a:rPr>
              <a:t>the</a:t>
            </a:r>
            <a:r>
              <a:rPr sz="2400" b="1" spc="-25" dirty="0">
                <a:solidFill>
                  <a:srgbClr val="2F55A4"/>
                </a:solidFill>
                <a:latin typeface="Arial"/>
                <a:cs typeface="Arial"/>
              </a:rPr>
              <a:t> </a:t>
            </a:r>
            <a:r>
              <a:rPr sz="2400" b="1" dirty="0">
                <a:solidFill>
                  <a:srgbClr val="2F55A4"/>
                </a:solidFill>
                <a:latin typeface="Arial"/>
                <a:cs typeface="Arial"/>
              </a:rPr>
              <a:t>City</a:t>
            </a:r>
            <a:r>
              <a:rPr sz="2400" b="1" spc="-40" dirty="0">
                <a:solidFill>
                  <a:srgbClr val="2F55A4"/>
                </a:solidFill>
                <a:latin typeface="Arial"/>
                <a:cs typeface="Arial"/>
              </a:rPr>
              <a:t> </a:t>
            </a:r>
            <a:r>
              <a:rPr sz="2400" b="1" dirty="0">
                <a:solidFill>
                  <a:srgbClr val="2F55A4"/>
                </a:solidFill>
                <a:latin typeface="Arial"/>
                <a:cs typeface="Arial"/>
              </a:rPr>
              <a:t>doesn’t</a:t>
            </a:r>
            <a:r>
              <a:rPr sz="2400" b="1" spc="-25" dirty="0">
                <a:solidFill>
                  <a:srgbClr val="2F55A4"/>
                </a:solidFill>
                <a:latin typeface="Arial"/>
                <a:cs typeface="Arial"/>
              </a:rPr>
              <a:t> </a:t>
            </a:r>
            <a:r>
              <a:rPr sz="2400" b="1" dirty="0">
                <a:solidFill>
                  <a:srgbClr val="2F55A4"/>
                </a:solidFill>
                <a:latin typeface="Arial"/>
                <a:cs typeface="Arial"/>
              </a:rPr>
              <a:t>have</a:t>
            </a:r>
            <a:r>
              <a:rPr sz="2400" b="1" spc="-35" dirty="0">
                <a:solidFill>
                  <a:srgbClr val="2F55A4"/>
                </a:solidFill>
                <a:latin typeface="Arial"/>
                <a:cs typeface="Arial"/>
              </a:rPr>
              <a:t> </a:t>
            </a:r>
            <a:r>
              <a:rPr sz="2400" b="1" dirty="0">
                <a:solidFill>
                  <a:srgbClr val="2F55A4"/>
                </a:solidFill>
                <a:latin typeface="Arial"/>
                <a:cs typeface="Arial"/>
              </a:rPr>
              <a:t>in-house</a:t>
            </a:r>
            <a:r>
              <a:rPr sz="2400" b="1" spc="-35" dirty="0">
                <a:solidFill>
                  <a:srgbClr val="2F55A4"/>
                </a:solidFill>
                <a:latin typeface="Arial"/>
                <a:cs typeface="Arial"/>
              </a:rPr>
              <a:t> </a:t>
            </a:r>
            <a:r>
              <a:rPr sz="2400" b="1" spc="-10" dirty="0">
                <a:solidFill>
                  <a:srgbClr val="2F55A4"/>
                </a:solidFill>
                <a:latin typeface="Arial"/>
                <a:cs typeface="Arial"/>
              </a:rPr>
              <a:t>technical </a:t>
            </a:r>
            <a:r>
              <a:rPr sz="2400" b="1" dirty="0">
                <a:solidFill>
                  <a:srgbClr val="2F55A4"/>
                </a:solidFill>
                <a:latin typeface="Arial"/>
                <a:cs typeface="Arial"/>
              </a:rPr>
              <a:t>experts</a:t>
            </a:r>
            <a:r>
              <a:rPr sz="2400" b="1" spc="-30" dirty="0">
                <a:solidFill>
                  <a:srgbClr val="2F55A4"/>
                </a:solidFill>
                <a:latin typeface="Arial"/>
                <a:cs typeface="Arial"/>
              </a:rPr>
              <a:t> </a:t>
            </a:r>
            <a:r>
              <a:rPr sz="2400" b="1" dirty="0">
                <a:solidFill>
                  <a:srgbClr val="2F55A4"/>
                </a:solidFill>
                <a:latin typeface="Arial"/>
                <a:cs typeface="Arial"/>
              </a:rPr>
              <a:t>or</a:t>
            </a:r>
            <a:r>
              <a:rPr sz="2400" b="1" spc="-50" dirty="0">
                <a:solidFill>
                  <a:srgbClr val="2F55A4"/>
                </a:solidFill>
                <a:latin typeface="Arial"/>
                <a:cs typeface="Arial"/>
              </a:rPr>
              <a:t> </a:t>
            </a:r>
            <a:r>
              <a:rPr sz="2400" b="1" dirty="0">
                <a:solidFill>
                  <a:srgbClr val="2F55A4"/>
                </a:solidFill>
                <a:latin typeface="Arial"/>
                <a:cs typeface="Arial"/>
              </a:rPr>
              <a:t>resources</a:t>
            </a:r>
            <a:r>
              <a:rPr sz="2400" b="1" spc="-30" dirty="0">
                <a:solidFill>
                  <a:srgbClr val="2F55A4"/>
                </a:solidFill>
                <a:latin typeface="Arial"/>
                <a:cs typeface="Arial"/>
              </a:rPr>
              <a:t> </a:t>
            </a:r>
            <a:r>
              <a:rPr sz="2400" b="1" dirty="0">
                <a:solidFill>
                  <a:srgbClr val="2F55A4"/>
                </a:solidFill>
                <a:latin typeface="Arial"/>
                <a:cs typeface="Arial"/>
              </a:rPr>
              <a:t>to</a:t>
            </a:r>
            <a:r>
              <a:rPr sz="2400" b="1" spc="-40" dirty="0">
                <a:solidFill>
                  <a:srgbClr val="2F55A4"/>
                </a:solidFill>
                <a:latin typeface="Arial"/>
                <a:cs typeface="Arial"/>
              </a:rPr>
              <a:t> </a:t>
            </a:r>
            <a:r>
              <a:rPr sz="2400" b="1" dirty="0">
                <a:solidFill>
                  <a:srgbClr val="2F55A4"/>
                </a:solidFill>
                <a:latin typeface="Arial"/>
                <a:cs typeface="Arial"/>
              </a:rPr>
              <a:t>implement</a:t>
            </a:r>
            <a:r>
              <a:rPr sz="2400" b="1" spc="-55" dirty="0">
                <a:solidFill>
                  <a:srgbClr val="2F55A4"/>
                </a:solidFill>
                <a:latin typeface="Arial"/>
                <a:cs typeface="Arial"/>
              </a:rPr>
              <a:t> </a:t>
            </a:r>
            <a:r>
              <a:rPr sz="2400" b="1" dirty="0">
                <a:solidFill>
                  <a:srgbClr val="2F55A4"/>
                </a:solidFill>
                <a:latin typeface="Arial"/>
                <a:cs typeface="Arial"/>
              </a:rPr>
              <a:t>project</a:t>
            </a:r>
            <a:r>
              <a:rPr sz="2400" b="1" spc="-40" dirty="0">
                <a:solidFill>
                  <a:srgbClr val="2F55A4"/>
                </a:solidFill>
                <a:latin typeface="Arial"/>
                <a:cs typeface="Arial"/>
              </a:rPr>
              <a:t> </a:t>
            </a:r>
            <a:r>
              <a:rPr sz="2400" b="1" dirty="0">
                <a:solidFill>
                  <a:srgbClr val="2F55A4"/>
                </a:solidFill>
                <a:latin typeface="Arial"/>
                <a:cs typeface="Arial"/>
              </a:rPr>
              <a:t>or</a:t>
            </a:r>
            <a:r>
              <a:rPr sz="2400" b="1" spc="-55" dirty="0">
                <a:solidFill>
                  <a:srgbClr val="2F55A4"/>
                </a:solidFill>
                <a:latin typeface="Arial"/>
                <a:cs typeface="Arial"/>
              </a:rPr>
              <a:t> </a:t>
            </a:r>
            <a:r>
              <a:rPr sz="2400" b="1" spc="-10" dirty="0">
                <a:solidFill>
                  <a:srgbClr val="2F55A4"/>
                </a:solidFill>
                <a:latin typeface="Arial"/>
                <a:cs typeface="Arial"/>
              </a:rPr>
              <a:t>services</a:t>
            </a:r>
            <a:endParaRPr sz="2400">
              <a:latin typeface="Arial"/>
              <a:cs typeface="Arial"/>
            </a:endParaRPr>
          </a:p>
          <a:p>
            <a:pPr marL="299085" indent="-286385">
              <a:buClr>
                <a:srgbClr val="DAA627"/>
              </a:buClr>
              <a:buFont typeface="Arial"/>
              <a:buChar char="•"/>
              <a:tabLst>
                <a:tab pos="299085" algn="l"/>
              </a:tabLst>
            </a:pPr>
            <a:r>
              <a:rPr sz="2400" b="1" dirty="0">
                <a:solidFill>
                  <a:srgbClr val="2F55A4"/>
                </a:solidFill>
                <a:latin typeface="Arial"/>
                <a:cs typeface="Arial"/>
              </a:rPr>
              <a:t>RFP</a:t>
            </a:r>
            <a:r>
              <a:rPr sz="2400" b="1" spc="-70" dirty="0">
                <a:solidFill>
                  <a:srgbClr val="2F55A4"/>
                </a:solidFill>
                <a:latin typeface="Arial"/>
                <a:cs typeface="Arial"/>
              </a:rPr>
              <a:t> </a:t>
            </a:r>
            <a:r>
              <a:rPr sz="2400" b="1" dirty="0">
                <a:solidFill>
                  <a:srgbClr val="2F55A4"/>
                </a:solidFill>
                <a:latin typeface="Arial"/>
                <a:cs typeface="Arial"/>
              </a:rPr>
              <a:t>defines</a:t>
            </a:r>
            <a:r>
              <a:rPr sz="2400" b="1" spc="-45" dirty="0">
                <a:solidFill>
                  <a:srgbClr val="2F55A4"/>
                </a:solidFill>
                <a:latin typeface="Arial"/>
                <a:cs typeface="Arial"/>
              </a:rPr>
              <a:t> </a:t>
            </a:r>
            <a:r>
              <a:rPr sz="2400" b="1" dirty="0">
                <a:solidFill>
                  <a:srgbClr val="2F55A4"/>
                </a:solidFill>
                <a:latin typeface="Arial"/>
                <a:cs typeface="Arial"/>
              </a:rPr>
              <a:t>project</a:t>
            </a:r>
            <a:r>
              <a:rPr sz="2400" b="1" spc="-30" dirty="0">
                <a:solidFill>
                  <a:srgbClr val="2F55A4"/>
                </a:solidFill>
                <a:latin typeface="Arial"/>
                <a:cs typeface="Arial"/>
              </a:rPr>
              <a:t> </a:t>
            </a:r>
            <a:r>
              <a:rPr sz="2400" b="1" dirty="0">
                <a:solidFill>
                  <a:srgbClr val="2F55A4"/>
                </a:solidFill>
                <a:latin typeface="Arial"/>
                <a:cs typeface="Arial"/>
              </a:rPr>
              <a:t>objectives</a:t>
            </a:r>
            <a:r>
              <a:rPr sz="2400" b="1" spc="-50" dirty="0">
                <a:solidFill>
                  <a:srgbClr val="2F55A4"/>
                </a:solidFill>
                <a:latin typeface="Arial"/>
                <a:cs typeface="Arial"/>
              </a:rPr>
              <a:t> </a:t>
            </a:r>
            <a:r>
              <a:rPr sz="2400" b="1" dirty="0">
                <a:solidFill>
                  <a:srgbClr val="2F55A4"/>
                </a:solidFill>
                <a:latin typeface="Arial"/>
                <a:cs typeface="Arial"/>
              </a:rPr>
              <a:t>and</a:t>
            </a:r>
            <a:r>
              <a:rPr sz="2400" b="1" spc="-45" dirty="0">
                <a:solidFill>
                  <a:srgbClr val="2F55A4"/>
                </a:solidFill>
                <a:latin typeface="Arial"/>
                <a:cs typeface="Arial"/>
              </a:rPr>
              <a:t> </a:t>
            </a:r>
            <a:r>
              <a:rPr sz="2400" b="1" dirty="0">
                <a:solidFill>
                  <a:srgbClr val="2F55A4"/>
                </a:solidFill>
                <a:latin typeface="Arial"/>
                <a:cs typeface="Arial"/>
              </a:rPr>
              <a:t>scope</a:t>
            </a:r>
            <a:r>
              <a:rPr sz="2400" b="1" spc="-20" dirty="0">
                <a:solidFill>
                  <a:srgbClr val="2F55A4"/>
                </a:solidFill>
                <a:latin typeface="Arial"/>
                <a:cs typeface="Arial"/>
              </a:rPr>
              <a:t> </a:t>
            </a:r>
            <a:r>
              <a:rPr sz="2400" b="1" dirty="0">
                <a:solidFill>
                  <a:srgbClr val="2F55A4"/>
                </a:solidFill>
                <a:latin typeface="Arial"/>
                <a:cs typeface="Arial"/>
              </a:rPr>
              <a:t>of</a:t>
            </a:r>
            <a:r>
              <a:rPr sz="2400" b="1" spc="-40" dirty="0">
                <a:solidFill>
                  <a:srgbClr val="2F55A4"/>
                </a:solidFill>
                <a:latin typeface="Arial"/>
                <a:cs typeface="Arial"/>
              </a:rPr>
              <a:t> </a:t>
            </a:r>
            <a:r>
              <a:rPr sz="2400" b="1" spc="-10" dirty="0">
                <a:solidFill>
                  <a:srgbClr val="2F55A4"/>
                </a:solidFill>
                <a:latin typeface="Arial"/>
                <a:cs typeface="Arial"/>
              </a:rPr>
              <a:t>services,</a:t>
            </a:r>
            <a:endParaRPr sz="2400">
              <a:latin typeface="Arial"/>
              <a:cs typeface="Arial"/>
            </a:endParaRPr>
          </a:p>
          <a:p>
            <a:pPr marL="299085">
              <a:spcBef>
                <a:spcPts val="5"/>
              </a:spcBef>
            </a:pPr>
            <a:r>
              <a:rPr sz="2400" b="1" dirty="0">
                <a:solidFill>
                  <a:srgbClr val="2F55A4"/>
                </a:solidFill>
                <a:latin typeface="Arial"/>
                <a:cs typeface="Arial"/>
              </a:rPr>
              <a:t>but</a:t>
            </a:r>
            <a:r>
              <a:rPr sz="2400" b="1" spc="-40" dirty="0">
                <a:solidFill>
                  <a:srgbClr val="2F55A4"/>
                </a:solidFill>
                <a:latin typeface="Arial"/>
                <a:cs typeface="Arial"/>
              </a:rPr>
              <a:t> </a:t>
            </a:r>
            <a:r>
              <a:rPr sz="2400" b="1" dirty="0">
                <a:solidFill>
                  <a:srgbClr val="2F55A4"/>
                </a:solidFill>
                <a:latin typeface="Arial"/>
                <a:cs typeface="Arial"/>
              </a:rPr>
              <a:t>doesn’t</a:t>
            </a:r>
            <a:r>
              <a:rPr sz="2400" b="1" spc="-45" dirty="0">
                <a:solidFill>
                  <a:srgbClr val="2F55A4"/>
                </a:solidFill>
                <a:latin typeface="Arial"/>
                <a:cs typeface="Arial"/>
              </a:rPr>
              <a:t> </a:t>
            </a:r>
            <a:r>
              <a:rPr sz="2400" b="1" dirty="0">
                <a:solidFill>
                  <a:srgbClr val="2F55A4"/>
                </a:solidFill>
                <a:latin typeface="Arial"/>
                <a:cs typeface="Arial"/>
              </a:rPr>
              <a:t>detail</a:t>
            </a:r>
            <a:r>
              <a:rPr sz="2400" b="1" spc="-40" dirty="0">
                <a:solidFill>
                  <a:srgbClr val="2F55A4"/>
                </a:solidFill>
                <a:latin typeface="Arial"/>
                <a:cs typeface="Arial"/>
              </a:rPr>
              <a:t> </a:t>
            </a:r>
            <a:r>
              <a:rPr sz="2400" b="1" dirty="0">
                <a:solidFill>
                  <a:srgbClr val="2F55A4"/>
                </a:solidFill>
                <a:latin typeface="Arial"/>
                <a:cs typeface="Arial"/>
              </a:rPr>
              <a:t>every</a:t>
            </a:r>
            <a:r>
              <a:rPr sz="2400" b="1" spc="-5" dirty="0">
                <a:solidFill>
                  <a:srgbClr val="2F55A4"/>
                </a:solidFill>
                <a:latin typeface="Arial"/>
                <a:cs typeface="Arial"/>
              </a:rPr>
              <a:t> </a:t>
            </a:r>
            <a:r>
              <a:rPr sz="2400" b="1" dirty="0">
                <a:solidFill>
                  <a:srgbClr val="2F55A4"/>
                </a:solidFill>
                <a:latin typeface="Arial"/>
                <a:cs typeface="Arial"/>
              </a:rPr>
              <a:t>aspect</a:t>
            </a:r>
            <a:r>
              <a:rPr sz="2400" b="1" spc="-30" dirty="0">
                <a:solidFill>
                  <a:srgbClr val="2F55A4"/>
                </a:solidFill>
                <a:latin typeface="Arial"/>
                <a:cs typeface="Arial"/>
              </a:rPr>
              <a:t> </a:t>
            </a:r>
            <a:r>
              <a:rPr sz="2400" b="1" dirty="0">
                <a:solidFill>
                  <a:srgbClr val="2F55A4"/>
                </a:solidFill>
                <a:latin typeface="Arial"/>
                <a:cs typeface="Arial"/>
              </a:rPr>
              <a:t>of</a:t>
            </a:r>
            <a:r>
              <a:rPr sz="2400" b="1" spc="-25" dirty="0">
                <a:solidFill>
                  <a:srgbClr val="2F55A4"/>
                </a:solidFill>
                <a:latin typeface="Arial"/>
                <a:cs typeface="Arial"/>
              </a:rPr>
              <a:t> </a:t>
            </a:r>
            <a:r>
              <a:rPr sz="2400" b="1" dirty="0">
                <a:solidFill>
                  <a:srgbClr val="2F55A4"/>
                </a:solidFill>
                <a:latin typeface="Arial"/>
                <a:cs typeface="Arial"/>
              </a:rPr>
              <a:t>implementing</a:t>
            </a:r>
            <a:r>
              <a:rPr sz="2400" b="1" spc="-55" dirty="0">
                <a:solidFill>
                  <a:srgbClr val="2F55A4"/>
                </a:solidFill>
                <a:latin typeface="Arial"/>
                <a:cs typeface="Arial"/>
              </a:rPr>
              <a:t> </a:t>
            </a:r>
            <a:r>
              <a:rPr sz="2400" b="1" spc="-10" dirty="0">
                <a:solidFill>
                  <a:srgbClr val="2F55A4"/>
                </a:solidFill>
                <a:latin typeface="Arial"/>
                <a:cs typeface="Arial"/>
              </a:rPr>
              <a:t>project</a:t>
            </a:r>
            <a:endParaRPr sz="2400">
              <a:latin typeface="Arial"/>
              <a:cs typeface="Arial"/>
            </a:endParaRPr>
          </a:p>
          <a:p>
            <a:pPr marL="299085" marR="391795" indent="-287020">
              <a:buClr>
                <a:srgbClr val="DAA627"/>
              </a:buClr>
              <a:buFont typeface="Arial"/>
              <a:buChar char="•"/>
              <a:tabLst>
                <a:tab pos="299085" algn="l"/>
                <a:tab pos="1122680" algn="l"/>
              </a:tabLst>
            </a:pPr>
            <a:r>
              <a:rPr sz="2400" b="1" dirty="0">
                <a:solidFill>
                  <a:srgbClr val="2F55A4"/>
                </a:solidFill>
                <a:latin typeface="Arial"/>
                <a:cs typeface="Arial"/>
              </a:rPr>
              <a:t>Requires</a:t>
            </a:r>
            <a:r>
              <a:rPr sz="2400" b="1" spc="-35" dirty="0">
                <a:solidFill>
                  <a:srgbClr val="2F55A4"/>
                </a:solidFill>
                <a:latin typeface="Arial"/>
                <a:cs typeface="Arial"/>
              </a:rPr>
              <a:t> </a:t>
            </a:r>
            <a:r>
              <a:rPr sz="2400" b="1" dirty="0">
                <a:solidFill>
                  <a:srgbClr val="2F55A4"/>
                </a:solidFill>
                <a:latin typeface="Arial"/>
                <a:cs typeface="Arial"/>
              </a:rPr>
              <a:t>detailed</a:t>
            </a:r>
            <a:r>
              <a:rPr sz="2400" b="1" spc="-50" dirty="0">
                <a:solidFill>
                  <a:srgbClr val="2F55A4"/>
                </a:solidFill>
                <a:latin typeface="Arial"/>
                <a:cs typeface="Arial"/>
              </a:rPr>
              <a:t> </a:t>
            </a:r>
            <a:r>
              <a:rPr sz="2400" b="1" dirty="0">
                <a:solidFill>
                  <a:srgbClr val="2F55A4"/>
                </a:solidFill>
                <a:latin typeface="Arial"/>
                <a:cs typeface="Arial"/>
              </a:rPr>
              <a:t>evaluation</a:t>
            </a:r>
            <a:r>
              <a:rPr sz="2400" b="1" spc="-45" dirty="0">
                <a:solidFill>
                  <a:srgbClr val="2F55A4"/>
                </a:solidFill>
                <a:latin typeface="Arial"/>
                <a:cs typeface="Arial"/>
              </a:rPr>
              <a:t> </a:t>
            </a:r>
            <a:r>
              <a:rPr sz="2400" b="1" dirty="0">
                <a:solidFill>
                  <a:srgbClr val="2F55A4"/>
                </a:solidFill>
                <a:latin typeface="Arial"/>
                <a:cs typeface="Arial"/>
              </a:rPr>
              <a:t>of</a:t>
            </a:r>
            <a:r>
              <a:rPr sz="2400" b="1" spc="-55" dirty="0">
                <a:solidFill>
                  <a:srgbClr val="2F55A4"/>
                </a:solidFill>
                <a:latin typeface="Arial"/>
                <a:cs typeface="Arial"/>
              </a:rPr>
              <a:t> </a:t>
            </a:r>
            <a:r>
              <a:rPr sz="2400" b="1" dirty="0">
                <a:solidFill>
                  <a:srgbClr val="2F55A4"/>
                </a:solidFill>
                <a:latin typeface="Arial"/>
                <a:cs typeface="Arial"/>
              </a:rPr>
              <a:t>proposals</a:t>
            </a:r>
            <a:r>
              <a:rPr sz="2400" b="1" spc="-30" dirty="0">
                <a:solidFill>
                  <a:srgbClr val="2F55A4"/>
                </a:solidFill>
                <a:latin typeface="Arial"/>
                <a:cs typeface="Arial"/>
              </a:rPr>
              <a:t> </a:t>
            </a:r>
            <a:r>
              <a:rPr sz="2400" b="1" dirty="0">
                <a:solidFill>
                  <a:srgbClr val="2F55A4"/>
                </a:solidFill>
                <a:latin typeface="Arial"/>
                <a:cs typeface="Arial"/>
              </a:rPr>
              <a:t>by</a:t>
            </a:r>
            <a:r>
              <a:rPr sz="2400" b="1" spc="-50" dirty="0">
                <a:solidFill>
                  <a:srgbClr val="2F55A4"/>
                </a:solidFill>
                <a:latin typeface="Arial"/>
                <a:cs typeface="Arial"/>
              </a:rPr>
              <a:t> </a:t>
            </a:r>
            <a:r>
              <a:rPr sz="2400" b="1" spc="-25" dirty="0">
                <a:solidFill>
                  <a:srgbClr val="2F55A4"/>
                </a:solidFill>
                <a:latin typeface="Arial"/>
                <a:cs typeface="Arial"/>
              </a:rPr>
              <a:t>and </a:t>
            </a:r>
            <a:r>
              <a:rPr sz="2400" b="1" dirty="0">
                <a:solidFill>
                  <a:srgbClr val="2F55A4"/>
                </a:solidFill>
                <a:latin typeface="Arial"/>
                <a:cs typeface="Arial"/>
              </a:rPr>
              <a:t>Evaluation</a:t>
            </a:r>
            <a:r>
              <a:rPr sz="2400" b="1" spc="-70" dirty="0">
                <a:solidFill>
                  <a:srgbClr val="2F55A4"/>
                </a:solidFill>
                <a:latin typeface="Arial"/>
                <a:cs typeface="Arial"/>
              </a:rPr>
              <a:t> </a:t>
            </a:r>
            <a:r>
              <a:rPr sz="2400" b="1" dirty="0">
                <a:solidFill>
                  <a:srgbClr val="2F55A4"/>
                </a:solidFill>
                <a:latin typeface="Arial"/>
                <a:cs typeface="Arial"/>
              </a:rPr>
              <a:t>Committee</a:t>
            </a:r>
            <a:r>
              <a:rPr sz="2400" b="1" spc="-70" dirty="0">
                <a:solidFill>
                  <a:srgbClr val="2F55A4"/>
                </a:solidFill>
                <a:latin typeface="Arial"/>
                <a:cs typeface="Arial"/>
              </a:rPr>
              <a:t> </a:t>
            </a:r>
            <a:r>
              <a:rPr sz="2400" b="1" dirty="0">
                <a:solidFill>
                  <a:srgbClr val="2F55A4"/>
                </a:solidFill>
                <a:latin typeface="Arial"/>
                <a:cs typeface="Arial"/>
              </a:rPr>
              <a:t>based</a:t>
            </a:r>
            <a:r>
              <a:rPr sz="2400" b="1" spc="-50" dirty="0">
                <a:solidFill>
                  <a:srgbClr val="2F55A4"/>
                </a:solidFill>
                <a:latin typeface="Arial"/>
                <a:cs typeface="Arial"/>
              </a:rPr>
              <a:t> </a:t>
            </a:r>
            <a:r>
              <a:rPr sz="2400" b="1" dirty="0">
                <a:solidFill>
                  <a:srgbClr val="2F55A4"/>
                </a:solidFill>
                <a:latin typeface="Arial"/>
                <a:cs typeface="Arial"/>
              </a:rPr>
              <a:t>on</a:t>
            </a:r>
            <a:r>
              <a:rPr sz="2400" b="1" spc="-70" dirty="0">
                <a:solidFill>
                  <a:srgbClr val="2F55A4"/>
                </a:solidFill>
                <a:latin typeface="Arial"/>
                <a:cs typeface="Arial"/>
              </a:rPr>
              <a:t> </a:t>
            </a:r>
            <a:r>
              <a:rPr sz="2400" b="1" dirty="0">
                <a:solidFill>
                  <a:srgbClr val="2F55A4"/>
                </a:solidFill>
                <a:latin typeface="Arial"/>
                <a:cs typeface="Arial"/>
              </a:rPr>
              <a:t>criteria</a:t>
            </a:r>
            <a:r>
              <a:rPr sz="2400" b="1" spc="-70" dirty="0">
                <a:solidFill>
                  <a:srgbClr val="2F55A4"/>
                </a:solidFill>
                <a:latin typeface="Arial"/>
                <a:cs typeface="Arial"/>
              </a:rPr>
              <a:t> </a:t>
            </a:r>
            <a:r>
              <a:rPr sz="2400" b="1" dirty="0">
                <a:solidFill>
                  <a:srgbClr val="2F55A4"/>
                </a:solidFill>
                <a:latin typeface="Arial"/>
                <a:cs typeface="Arial"/>
              </a:rPr>
              <a:t>stated</a:t>
            </a:r>
            <a:r>
              <a:rPr sz="2400" b="1" spc="-60" dirty="0">
                <a:solidFill>
                  <a:srgbClr val="2F55A4"/>
                </a:solidFill>
                <a:latin typeface="Arial"/>
                <a:cs typeface="Arial"/>
              </a:rPr>
              <a:t> </a:t>
            </a:r>
            <a:r>
              <a:rPr sz="2400" b="1" dirty="0">
                <a:solidFill>
                  <a:srgbClr val="2F55A4"/>
                </a:solidFill>
                <a:latin typeface="Arial"/>
                <a:cs typeface="Arial"/>
              </a:rPr>
              <a:t>in</a:t>
            </a:r>
            <a:r>
              <a:rPr sz="2400" b="1" spc="-65" dirty="0">
                <a:solidFill>
                  <a:srgbClr val="2F55A4"/>
                </a:solidFill>
                <a:latin typeface="Arial"/>
                <a:cs typeface="Arial"/>
              </a:rPr>
              <a:t> </a:t>
            </a:r>
            <a:r>
              <a:rPr sz="2400" b="1" spc="-25" dirty="0">
                <a:solidFill>
                  <a:srgbClr val="2F55A4"/>
                </a:solidFill>
                <a:latin typeface="Arial"/>
                <a:cs typeface="Arial"/>
              </a:rPr>
              <a:t>the </a:t>
            </a:r>
            <a:r>
              <a:rPr sz="2400" b="1" spc="-20" dirty="0">
                <a:solidFill>
                  <a:srgbClr val="2F55A4"/>
                </a:solidFill>
                <a:latin typeface="Arial"/>
                <a:cs typeface="Arial"/>
              </a:rPr>
              <a:t>RFP.</a:t>
            </a:r>
            <a:r>
              <a:rPr sz="2400" b="1" dirty="0">
                <a:solidFill>
                  <a:srgbClr val="2F55A4"/>
                </a:solidFill>
                <a:latin typeface="Arial"/>
                <a:cs typeface="Arial"/>
              </a:rPr>
              <a:t>	Low</a:t>
            </a:r>
            <a:r>
              <a:rPr sz="2400" b="1" spc="-40" dirty="0">
                <a:solidFill>
                  <a:srgbClr val="2F55A4"/>
                </a:solidFill>
                <a:latin typeface="Arial"/>
                <a:cs typeface="Arial"/>
              </a:rPr>
              <a:t> </a:t>
            </a:r>
            <a:r>
              <a:rPr sz="2400" b="1" dirty="0">
                <a:solidFill>
                  <a:srgbClr val="2F55A4"/>
                </a:solidFill>
                <a:latin typeface="Arial"/>
                <a:cs typeface="Arial"/>
              </a:rPr>
              <a:t>price</a:t>
            </a:r>
            <a:r>
              <a:rPr sz="2400" b="1" spc="-20" dirty="0">
                <a:solidFill>
                  <a:srgbClr val="2F55A4"/>
                </a:solidFill>
                <a:latin typeface="Arial"/>
                <a:cs typeface="Arial"/>
              </a:rPr>
              <a:t> </a:t>
            </a:r>
            <a:r>
              <a:rPr sz="2400" b="1" dirty="0">
                <a:solidFill>
                  <a:srgbClr val="2F55A4"/>
                </a:solidFill>
                <a:latin typeface="Arial"/>
                <a:cs typeface="Arial"/>
              </a:rPr>
              <a:t>is</a:t>
            </a:r>
            <a:r>
              <a:rPr sz="2400" b="1" spc="-35" dirty="0">
                <a:solidFill>
                  <a:srgbClr val="2F55A4"/>
                </a:solidFill>
                <a:latin typeface="Arial"/>
                <a:cs typeface="Arial"/>
              </a:rPr>
              <a:t> </a:t>
            </a:r>
            <a:r>
              <a:rPr sz="2400" b="1" dirty="0">
                <a:solidFill>
                  <a:srgbClr val="2F55A4"/>
                </a:solidFill>
                <a:latin typeface="Arial"/>
                <a:cs typeface="Arial"/>
              </a:rPr>
              <a:t>not</a:t>
            </a:r>
            <a:r>
              <a:rPr sz="2400" b="1" spc="-30" dirty="0">
                <a:solidFill>
                  <a:srgbClr val="2F55A4"/>
                </a:solidFill>
                <a:latin typeface="Arial"/>
                <a:cs typeface="Arial"/>
              </a:rPr>
              <a:t> </a:t>
            </a:r>
            <a:r>
              <a:rPr sz="2400" b="1" dirty="0">
                <a:solidFill>
                  <a:srgbClr val="2F55A4"/>
                </a:solidFill>
                <a:latin typeface="Arial"/>
                <a:cs typeface="Arial"/>
              </a:rPr>
              <a:t>the</a:t>
            </a:r>
            <a:r>
              <a:rPr sz="2400" b="1" spc="-30" dirty="0">
                <a:solidFill>
                  <a:srgbClr val="2F55A4"/>
                </a:solidFill>
                <a:latin typeface="Arial"/>
                <a:cs typeface="Arial"/>
              </a:rPr>
              <a:t> </a:t>
            </a:r>
            <a:r>
              <a:rPr sz="2400" b="1" dirty="0">
                <a:solidFill>
                  <a:srgbClr val="2F55A4"/>
                </a:solidFill>
                <a:latin typeface="Arial"/>
                <a:cs typeface="Arial"/>
              </a:rPr>
              <a:t>only</a:t>
            </a:r>
            <a:r>
              <a:rPr sz="2400" b="1" spc="-35" dirty="0">
                <a:solidFill>
                  <a:srgbClr val="2F55A4"/>
                </a:solidFill>
                <a:latin typeface="Arial"/>
                <a:cs typeface="Arial"/>
              </a:rPr>
              <a:t> </a:t>
            </a:r>
            <a:r>
              <a:rPr sz="2400" b="1" spc="-10" dirty="0">
                <a:solidFill>
                  <a:srgbClr val="2F55A4"/>
                </a:solidFill>
                <a:latin typeface="Arial"/>
                <a:cs typeface="Arial"/>
              </a:rPr>
              <a:t>factor</a:t>
            </a:r>
            <a:endParaRPr sz="2400">
              <a:latin typeface="Arial"/>
              <a:cs typeface="Arial"/>
            </a:endParaRPr>
          </a:p>
          <a:p>
            <a:pPr marL="299085" marR="1229360" indent="-287020">
              <a:buClr>
                <a:srgbClr val="DAA627"/>
              </a:buClr>
              <a:buFont typeface="Arial"/>
              <a:buChar char="•"/>
              <a:tabLst>
                <a:tab pos="299085" algn="l"/>
              </a:tabLst>
            </a:pPr>
            <a:r>
              <a:rPr sz="2400" b="1" dirty="0">
                <a:solidFill>
                  <a:srgbClr val="2F55A4"/>
                </a:solidFill>
                <a:latin typeface="Arial"/>
                <a:cs typeface="Arial"/>
              </a:rPr>
              <a:t>Award</a:t>
            </a:r>
            <a:r>
              <a:rPr sz="2400" b="1" spc="-60" dirty="0">
                <a:solidFill>
                  <a:srgbClr val="2F55A4"/>
                </a:solidFill>
                <a:latin typeface="Arial"/>
                <a:cs typeface="Arial"/>
              </a:rPr>
              <a:t> </a:t>
            </a:r>
            <a:r>
              <a:rPr sz="2400" b="1" dirty="0">
                <a:solidFill>
                  <a:srgbClr val="2F55A4"/>
                </a:solidFill>
                <a:latin typeface="Arial"/>
                <a:cs typeface="Arial"/>
              </a:rPr>
              <a:t>is</a:t>
            </a:r>
            <a:r>
              <a:rPr sz="2400" b="1" spc="-35" dirty="0">
                <a:solidFill>
                  <a:srgbClr val="2F55A4"/>
                </a:solidFill>
                <a:latin typeface="Arial"/>
                <a:cs typeface="Arial"/>
              </a:rPr>
              <a:t> </a:t>
            </a:r>
            <a:r>
              <a:rPr sz="2400" b="1" dirty="0">
                <a:solidFill>
                  <a:srgbClr val="2F55A4"/>
                </a:solidFill>
                <a:latin typeface="Arial"/>
                <a:cs typeface="Arial"/>
              </a:rPr>
              <a:t>made</a:t>
            </a:r>
            <a:r>
              <a:rPr sz="2400" b="1" spc="-30" dirty="0">
                <a:solidFill>
                  <a:srgbClr val="2F55A4"/>
                </a:solidFill>
                <a:latin typeface="Arial"/>
                <a:cs typeface="Arial"/>
              </a:rPr>
              <a:t> </a:t>
            </a:r>
            <a:r>
              <a:rPr sz="2400" b="1" dirty="0">
                <a:solidFill>
                  <a:srgbClr val="2F55A4"/>
                </a:solidFill>
                <a:latin typeface="Arial"/>
                <a:cs typeface="Arial"/>
              </a:rPr>
              <a:t>to</a:t>
            </a:r>
            <a:r>
              <a:rPr sz="2400" b="1" spc="-45" dirty="0">
                <a:solidFill>
                  <a:srgbClr val="2F55A4"/>
                </a:solidFill>
                <a:latin typeface="Arial"/>
                <a:cs typeface="Arial"/>
              </a:rPr>
              <a:t> </a:t>
            </a:r>
            <a:r>
              <a:rPr sz="2400" b="1" dirty="0">
                <a:solidFill>
                  <a:srgbClr val="2F55A4"/>
                </a:solidFill>
                <a:latin typeface="Arial"/>
                <a:cs typeface="Arial"/>
              </a:rPr>
              <a:t>the</a:t>
            </a:r>
            <a:r>
              <a:rPr sz="2400" b="1" spc="-40" dirty="0">
                <a:solidFill>
                  <a:srgbClr val="2F55A4"/>
                </a:solidFill>
                <a:latin typeface="Arial"/>
                <a:cs typeface="Arial"/>
              </a:rPr>
              <a:t> </a:t>
            </a:r>
            <a:r>
              <a:rPr sz="2400" b="1" dirty="0">
                <a:solidFill>
                  <a:srgbClr val="2F55A4"/>
                </a:solidFill>
                <a:latin typeface="Arial"/>
                <a:cs typeface="Arial"/>
              </a:rPr>
              <a:t>highest</a:t>
            </a:r>
            <a:r>
              <a:rPr sz="2400" b="1" spc="-45" dirty="0">
                <a:solidFill>
                  <a:srgbClr val="2F55A4"/>
                </a:solidFill>
                <a:latin typeface="Arial"/>
                <a:cs typeface="Arial"/>
              </a:rPr>
              <a:t> </a:t>
            </a:r>
            <a:r>
              <a:rPr sz="2400" b="1" dirty="0">
                <a:solidFill>
                  <a:srgbClr val="2F55A4"/>
                </a:solidFill>
                <a:latin typeface="Arial"/>
                <a:cs typeface="Arial"/>
              </a:rPr>
              <a:t>rated</a:t>
            </a:r>
            <a:r>
              <a:rPr sz="2400" b="1" spc="-30" dirty="0">
                <a:solidFill>
                  <a:srgbClr val="2F55A4"/>
                </a:solidFill>
                <a:latin typeface="Arial"/>
                <a:cs typeface="Arial"/>
              </a:rPr>
              <a:t> </a:t>
            </a:r>
            <a:r>
              <a:rPr sz="2400" b="1" dirty="0">
                <a:solidFill>
                  <a:srgbClr val="2F55A4"/>
                </a:solidFill>
                <a:latin typeface="Arial"/>
                <a:cs typeface="Arial"/>
              </a:rPr>
              <a:t>and</a:t>
            </a:r>
            <a:r>
              <a:rPr sz="2400" b="1" spc="-35" dirty="0">
                <a:solidFill>
                  <a:srgbClr val="2F55A4"/>
                </a:solidFill>
                <a:latin typeface="Arial"/>
                <a:cs typeface="Arial"/>
              </a:rPr>
              <a:t> </a:t>
            </a:r>
            <a:r>
              <a:rPr sz="2400" b="1" spc="-10" dirty="0">
                <a:solidFill>
                  <a:srgbClr val="2F55A4"/>
                </a:solidFill>
                <a:latin typeface="Arial"/>
                <a:cs typeface="Arial"/>
              </a:rPr>
              <a:t>ranked Respondents</a:t>
            </a: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Request</a:t>
            </a:r>
            <a:r>
              <a:rPr spc="-65" dirty="0"/>
              <a:t> </a:t>
            </a:r>
            <a:r>
              <a:rPr dirty="0"/>
              <a:t>for</a:t>
            </a:r>
            <a:r>
              <a:rPr spc="-50" dirty="0"/>
              <a:t> </a:t>
            </a:r>
            <a:r>
              <a:rPr dirty="0"/>
              <a:t>Qualifications</a:t>
            </a:r>
            <a:r>
              <a:rPr spc="-100" dirty="0"/>
              <a:t> </a:t>
            </a:r>
            <a:r>
              <a:rPr spc="-10" dirty="0"/>
              <a:t>(RFQ)</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12</a:t>
            </a:fld>
            <a:endParaRPr spc="-25" dirty="0"/>
          </a:p>
        </p:txBody>
      </p:sp>
      <p:sp>
        <p:nvSpPr>
          <p:cNvPr id="3" name="object 3"/>
          <p:cNvSpPr txBox="1"/>
          <p:nvPr/>
        </p:nvSpPr>
        <p:spPr>
          <a:xfrm>
            <a:off x="1916989" y="1450341"/>
            <a:ext cx="8397875" cy="4050029"/>
          </a:xfrm>
          <a:prstGeom prst="rect">
            <a:avLst/>
          </a:prstGeom>
        </p:spPr>
        <p:txBody>
          <a:bodyPr vert="horz" wrap="square" lIns="0" tIns="12700" rIns="0" bIns="0" rtlCol="0">
            <a:spAutoFit/>
          </a:bodyPr>
          <a:lstStyle/>
          <a:p>
            <a:pPr marL="299085" marR="287020" indent="-287020">
              <a:spcBef>
                <a:spcPts val="100"/>
              </a:spcBef>
              <a:buClr>
                <a:srgbClr val="DAA627"/>
              </a:buClr>
              <a:buFont typeface="Arial"/>
              <a:buChar char="•"/>
              <a:tabLst>
                <a:tab pos="299085" algn="l"/>
              </a:tabLst>
            </a:pPr>
            <a:r>
              <a:rPr sz="2400" b="1" dirty="0">
                <a:solidFill>
                  <a:srgbClr val="2F55A4"/>
                </a:solidFill>
                <a:latin typeface="Arial"/>
                <a:cs typeface="Arial"/>
              </a:rPr>
              <a:t>Method</a:t>
            </a:r>
            <a:r>
              <a:rPr sz="2400" b="1" spc="-40" dirty="0">
                <a:solidFill>
                  <a:srgbClr val="2F55A4"/>
                </a:solidFill>
                <a:latin typeface="Arial"/>
                <a:cs typeface="Arial"/>
              </a:rPr>
              <a:t> </a:t>
            </a:r>
            <a:r>
              <a:rPr sz="2400" b="1" dirty="0">
                <a:solidFill>
                  <a:srgbClr val="2F55A4"/>
                </a:solidFill>
                <a:latin typeface="Arial"/>
                <a:cs typeface="Arial"/>
              </a:rPr>
              <a:t>used</a:t>
            </a:r>
            <a:r>
              <a:rPr sz="2400" b="1" spc="-25" dirty="0">
                <a:solidFill>
                  <a:srgbClr val="2F55A4"/>
                </a:solidFill>
                <a:latin typeface="Arial"/>
                <a:cs typeface="Arial"/>
              </a:rPr>
              <a:t> </a:t>
            </a:r>
            <a:r>
              <a:rPr sz="2400" b="1" dirty="0">
                <a:solidFill>
                  <a:srgbClr val="2F55A4"/>
                </a:solidFill>
                <a:latin typeface="Arial"/>
                <a:cs typeface="Arial"/>
              </a:rPr>
              <a:t>to</a:t>
            </a:r>
            <a:r>
              <a:rPr sz="2400" b="1" spc="-50" dirty="0">
                <a:solidFill>
                  <a:srgbClr val="2F55A4"/>
                </a:solidFill>
                <a:latin typeface="Arial"/>
                <a:cs typeface="Arial"/>
              </a:rPr>
              <a:t> </a:t>
            </a:r>
            <a:r>
              <a:rPr sz="2400" b="1" dirty="0">
                <a:solidFill>
                  <a:srgbClr val="2F55A4"/>
                </a:solidFill>
                <a:latin typeface="Arial"/>
                <a:cs typeface="Arial"/>
              </a:rPr>
              <a:t>solicit</a:t>
            </a:r>
            <a:r>
              <a:rPr sz="2400" b="1" spc="-35" dirty="0">
                <a:solidFill>
                  <a:srgbClr val="2F55A4"/>
                </a:solidFill>
                <a:latin typeface="Arial"/>
                <a:cs typeface="Arial"/>
              </a:rPr>
              <a:t> </a:t>
            </a:r>
            <a:r>
              <a:rPr sz="2400" b="1" dirty="0">
                <a:solidFill>
                  <a:srgbClr val="2F55A4"/>
                </a:solidFill>
                <a:latin typeface="Arial"/>
                <a:cs typeface="Arial"/>
              </a:rPr>
              <a:t>qualifications</a:t>
            </a:r>
            <a:r>
              <a:rPr sz="2400" b="1" spc="-75" dirty="0">
                <a:solidFill>
                  <a:srgbClr val="2F55A4"/>
                </a:solidFill>
                <a:latin typeface="Arial"/>
                <a:cs typeface="Arial"/>
              </a:rPr>
              <a:t> </a:t>
            </a:r>
            <a:r>
              <a:rPr sz="2400" b="1" dirty="0">
                <a:solidFill>
                  <a:srgbClr val="2F55A4"/>
                </a:solidFill>
                <a:latin typeface="Arial"/>
                <a:cs typeface="Arial"/>
              </a:rPr>
              <a:t>from</a:t>
            </a:r>
            <a:r>
              <a:rPr sz="2400" b="1" spc="-35" dirty="0">
                <a:solidFill>
                  <a:srgbClr val="2F55A4"/>
                </a:solidFill>
                <a:latin typeface="Arial"/>
                <a:cs typeface="Arial"/>
              </a:rPr>
              <a:t> </a:t>
            </a:r>
            <a:r>
              <a:rPr sz="2400" b="1" spc="-10" dirty="0">
                <a:solidFill>
                  <a:srgbClr val="2F55A4"/>
                </a:solidFill>
                <a:latin typeface="Arial"/>
                <a:cs typeface="Arial"/>
              </a:rPr>
              <a:t>companies </a:t>
            </a:r>
            <a:r>
              <a:rPr sz="2400" b="1" dirty="0">
                <a:solidFill>
                  <a:srgbClr val="2F55A4"/>
                </a:solidFill>
                <a:latin typeface="Arial"/>
                <a:cs typeface="Arial"/>
              </a:rPr>
              <a:t>who</a:t>
            </a:r>
            <a:r>
              <a:rPr sz="2400" b="1" spc="-85" dirty="0">
                <a:solidFill>
                  <a:srgbClr val="2F55A4"/>
                </a:solidFill>
                <a:latin typeface="Arial"/>
                <a:cs typeface="Arial"/>
              </a:rPr>
              <a:t> </a:t>
            </a:r>
            <a:r>
              <a:rPr sz="2400" b="1" dirty="0">
                <a:solidFill>
                  <a:srgbClr val="2F55A4"/>
                </a:solidFill>
                <a:latin typeface="Arial"/>
                <a:cs typeface="Arial"/>
              </a:rPr>
              <a:t>possess</a:t>
            </a:r>
            <a:r>
              <a:rPr sz="2400" b="1" spc="-25" dirty="0">
                <a:solidFill>
                  <a:srgbClr val="2F55A4"/>
                </a:solidFill>
                <a:latin typeface="Arial"/>
                <a:cs typeface="Arial"/>
              </a:rPr>
              <a:t> </a:t>
            </a:r>
            <a:r>
              <a:rPr sz="2400" b="1" dirty="0">
                <a:solidFill>
                  <a:srgbClr val="2F55A4"/>
                </a:solidFill>
                <a:latin typeface="Arial"/>
                <a:cs typeface="Arial"/>
              </a:rPr>
              <a:t>a</a:t>
            </a:r>
            <a:r>
              <a:rPr sz="2400" b="1" spc="-35" dirty="0">
                <a:solidFill>
                  <a:srgbClr val="2F55A4"/>
                </a:solidFill>
                <a:latin typeface="Arial"/>
                <a:cs typeface="Arial"/>
              </a:rPr>
              <a:t> </a:t>
            </a:r>
            <a:r>
              <a:rPr sz="2400" b="1" dirty="0">
                <a:solidFill>
                  <a:srgbClr val="2F55A4"/>
                </a:solidFill>
                <a:latin typeface="Arial"/>
                <a:cs typeface="Arial"/>
              </a:rPr>
              <a:t>high</a:t>
            </a:r>
            <a:r>
              <a:rPr sz="2400" b="1" spc="-55" dirty="0">
                <a:solidFill>
                  <a:srgbClr val="2F55A4"/>
                </a:solidFill>
                <a:latin typeface="Arial"/>
                <a:cs typeface="Arial"/>
              </a:rPr>
              <a:t> </a:t>
            </a:r>
            <a:r>
              <a:rPr sz="2400" b="1" dirty="0">
                <a:solidFill>
                  <a:srgbClr val="2F55A4"/>
                </a:solidFill>
                <a:latin typeface="Arial"/>
                <a:cs typeface="Arial"/>
              </a:rPr>
              <a:t>degree</a:t>
            </a:r>
            <a:r>
              <a:rPr sz="2400" b="1" spc="-40" dirty="0">
                <a:solidFill>
                  <a:srgbClr val="2F55A4"/>
                </a:solidFill>
                <a:latin typeface="Arial"/>
                <a:cs typeface="Arial"/>
              </a:rPr>
              <a:t> </a:t>
            </a:r>
            <a:r>
              <a:rPr sz="2400" b="1" dirty="0">
                <a:solidFill>
                  <a:srgbClr val="2F55A4"/>
                </a:solidFill>
                <a:latin typeface="Arial"/>
                <a:cs typeface="Arial"/>
              </a:rPr>
              <a:t>of</a:t>
            </a:r>
            <a:r>
              <a:rPr sz="2400" b="1" spc="-55" dirty="0">
                <a:solidFill>
                  <a:srgbClr val="2F55A4"/>
                </a:solidFill>
                <a:latin typeface="Arial"/>
                <a:cs typeface="Arial"/>
              </a:rPr>
              <a:t> </a:t>
            </a:r>
            <a:r>
              <a:rPr sz="2400" b="1" dirty="0">
                <a:solidFill>
                  <a:srgbClr val="2F55A4"/>
                </a:solidFill>
                <a:latin typeface="Arial"/>
                <a:cs typeface="Arial"/>
              </a:rPr>
              <a:t>technical</a:t>
            </a:r>
            <a:r>
              <a:rPr sz="2400" b="1" spc="-50" dirty="0">
                <a:solidFill>
                  <a:srgbClr val="2F55A4"/>
                </a:solidFill>
                <a:latin typeface="Arial"/>
                <a:cs typeface="Arial"/>
              </a:rPr>
              <a:t> </a:t>
            </a:r>
            <a:r>
              <a:rPr sz="2400" b="1" dirty="0">
                <a:solidFill>
                  <a:srgbClr val="2F55A4"/>
                </a:solidFill>
                <a:latin typeface="Arial"/>
                <a:cs typeface="Arial"/>
              </a:rPr>
              <a:t>expertise</a:t>
            </a:r>
            <a:r>
              <a:rPr sz="2400" b="1" spc="-30" dirty="0">
                <a:solidFill>
                  <a:srgbClr val="2F55A4"/>
                </a:solidFill>
                <a:latin typeface="Arial"/>
                <a:cs typeface="Arial"/>
              </a:rPr>
              <a:t> </a:t>
            </a:r>
            <a:r>
              <a:rPr sz="2400" b="1" spc="-25" dirty="0">
                <a:solidFill>
                  <a:srgbClr val="2F55A4"/>
                </a:solidFill>
                <a:latin typeface="Arial"/>
                <a:cs typeface="Arial"/>
              </a:rPr>
              <a:t>and </a:t>
            </a:r>
            <a:r>
              <a:rPr sz="2400" b="1" dirty="0">
                <a:solidFill>
                  <a:srgbClr val="2F55A4"/>
                </a:solidFill>
                <a:latin typeface="Arial"/>
                <a:cs typeface="Arial"/>
              </a:rPr>
              <a:t>knowledge</a:t>
            </a:r>
            <a:r>
              <a:rPr sz="2400" b="1" spc="-65" dirty="0">
                <a:solidFill>
                  <a:srgbClr val="2F55A4"/>
                </a:solidFill>
                <a:latin typeface="Arial"/>
                <a:cs typeface="Arial"/>
              </a:rPr>
              <a:t> </a:t>
            </a:r>
            <a:r>
              <a:rPr sz="2400" b="1" dirty="0">
                <a:solidFill>
                  <a:srgbClr val="2F55A4"/>
                </a:solidFill>
                <a:latin typeface="Arial"/>
                <a:cs typeface="Arial"/>
              </a:rPr>
              <a:t>in</a:t>
            </a:r>
            <a:r>
              <a:rPr sz="2400" b="1" spc="-45" dirty="0">
                <a:solidFill>
                  <a:srgbClr val="2F55A4"/>
                </a:solidFill>
                <a:latin typeface="Arial"/>
                <a:cs typeface="Arial"/>
              </a:rPr>
              <a:t> </a:t>
            </a:r>
            <a:r>
              <a:rPr sz="2400" b="1" dirty="0">
                <a:solidFill>
                  <a:srgbClr val="2F55A4"/>
                </a:solidFill>
                <a:latin typeface="Arial"/>
                <a:cs typeface="Arial"/>
              </a:rPr>
              <a:t>specific</a:t>
            </a:r>
            <a:r>
              <a:rPr sz="2400" b="1" spc="-25" dirty="0">
                <a:solidFill>
                  <a:srgbClr val="2F55A4"/>
                </a:solidFill>
                <a:latin typeface="Arial"/>
                <a:cs typeface="Arial"/>
              </a:rPr>
              <a:t> </a:t>
            </a:r>
            <a:r>
              <a:rPr sz="2400" b="1" spc="-10" dirty="0">
                <a:solidFill>
                  <a:srgbClr val="2F55A4"/>
                </a:solidFill>
                <a:latin typeface="Arial"/>
                <a:cs typeface="Arial"/>
              </a:rPr>
              <a:t>disciplines</a:t>
            </a:r>
            <a:endParaRPr sz="2400">
              <a:latin typeface="Arial"/>
              <a:cs typeface="Arial"/>
            </a:endParaRPr>
          </a:p>
          <a:p>
            <a:pPr marL="299085" marR="5080" indent="-287020">
              <a:buClr>
                <a:srgbClr val="DAA627"/>
              </a:buClr>
              <a:buFont typeface="Arial"/>
              <a:buChar char="•"/>
              <a:tabLst>
                <a:tab pos="299085" algn="l"/>
              </a:tabLst>
            </a:pPr>
            <a:r>
              <a:rPr sz="2400" b="1" dirty="0">
                <a:solidFill>
                  <a:srgbClr val="2F55A4"/>
                </a:solidFill>
                <a:latin typeface="Arial"/>
                <a:cs typeface="Arial"/>
              </a:rPr>
              <a:t>City</a:t>
            </a:r>
            <a:r>
              <a:rPr sz="2400" b="1" spc="-45" dirty="0">
                <a:solidFill>
                  <a:srgbClr val="2F55A4"/>
                </a:solidFill>
                <a:latin typeface="Arial"/>
                <a:cs typeface="Arial"/>
              </a:rPr>
              <a:t> </a:t>
            </a:r>
            <a:r>
              <a:rPr sz="2400" b="1" spc="-20" dirty="0">
                <a:solidFill>
                  <a:srgbClr val="2F55A4"/>
                </a:solidFill>
                <a:latin typeface="Arial"/>
                <a:cs typeface="Arial"/>
              </a:rPr>
              <a:t>“pre-</a:t>
            </a:r>
            <a:r>
              <a:rPr sz="2400" b="1" dirty="0">
                <a:solidFill>
                  <a:srgbClr val="2F55A4"/>
                </a:solidFill>
                <a:latin typeface="Arial"/>
                <a:cs typeface="Arial"/>
              </a:rPr>
              <a:t>qualifies”</a:t>
            </a:r>
            <a:r>
              <a:rPr sz="2400" b="1" spc="-45" dirty="0">
                <a:solidFill>
                  <a:srgbClr val="2F55A4"/>
                </a:solidFill>
                <a:latin typeface="Arial"/>
                <a:cs typeface="Arial"/>
              </a:rPr>
              <a:t> </a:t>
            </a:r>
            <a:r>
              <a:rPr sz="2400" b="1" dirty="0">
                <a:solidFill>
                  <a:srgbClr val="2F55A4"/>
                </a:solidFill>
                <a:latin typeface="Arial"/>
                <a:cs typeface="Arial"/>
              </a:rPr>
              <a:t>companies</a:t>
            </a:r>
            <a:r>
              <a:rPr sz="2400" b="1" spc="-35" dirty="0">
                <a:solidFill>
                  <a:srgbClr val="2F55A4"/>
                </a:solidFill>
                <a:latin typeface="Arial"/>
                <a:cs typeface="Arial"/>
              </a:rPr>
              <a:t> </a:t>
            </a:r>
            <a:r>
              <a:rPr sz="2400" b="1" dirty="0">
                <a:solidFill>
                  <a:srgbClr val="2F55A4"/>
                </a:solidFill>
                <a:latin typeface="Arial"/>
                <a:cs typeface="Arial"/>
              </a:rPr>
              <a:t>to</a:t>
            </a:r>
            <a:r>
              <a:rPr sz="2400" b="1" spc="-40" dirty="0">
                <a:solidFill>
                  <a:srgbClr val="2F55A4"/>
                </a:solidFill>
                <a:latin typeface="Arial"/>
                <a:cs typeface="Arial"/>
              </a:rPr>
              <a:t> </a:t>
            </a:r>
            <a:r>
              <a:rPr sz="2400" b="1" dirty="0">
                <a:solidFill>
                  <a:srgbClr val="2F55A4"/>
                </a:solidFill>
                <a:latin typeface="Arial"/>
                <a:cs typeface="Arial"/>
              </a:rPr>
              <a:t>build</a:t>
            </a:r>
            <a:r>
              <a:rPr sz="2400" b="1" spc="-55" dirty="0">
                <a:solidFill>
                  <a:srgbClr val="2F55A4"/>
                </a:solidFill>
                <a:latin typeface="Arial"/>
                <a:cs typeface="Arial"/>
              </a:rPr>
              <a:t> </a:t>
            </a:r>
            <a:r>
              <a:rPr sz="2400" b="1" dirty="0">
                <a:solidFill>
                  <a:srgbClr val="2F55A4"/>
                </a:solidFill>
                <a:latin typeface="Arial"/>
                <a:cs typeface="Arial"/>
              </a:rPr>
              <a:t>a</a:t>
            </a:r>
            <a:r>
              <a:rPr sz="2400" b="1" spc="-35" dirty="0">
                <a:solidFill>
                  <a:srgbClr val="2F55A4"/>
                </a:solidFill>
                <a:latin typeface="Arial"/>
                <a:cs typeface="Arial"/>
              </a:rPr>
              <a:t> </a:t>
            </a:r>
            <a:r>
              <a:rPr sz="2400" b="1" dirty="0">
                <a:solidFill>
                  <a:srgbClr val="2F55A4"/>
                </a:solidFill>
                <a:latin typeface="Arial"/>
                <a:cs typeface="Arial"/>
              </a:rPr>
              <a:t>vendor</a:t>
            </a:r>
            <a:r>
              <a:rPr sz="2400" b="1" spc="-30" dirty="0">
                <a:solidFill>
                  <a:srgbClr val="2F55A4"/>
                </a:solidFill>
                <a:latin typeface="Arial"/>
                <a:cs typeface="Arial"/>
              </a:rPr>
              <a:t> </a:t>
            </a:r>
            <a:r>
              <a:rPr sz="2400" b="1" dirty="0">
                <a:solidFill>
                  <a:srgbClr val="2F55A4"/>
                </a:solidFill>
                <a:latin typeface="Arial"/>
                <a:cs typeface="Arial"/>
              </a:rPr>
              <a:t>pool</a:t>
            </a:r>
            <a:r>
              <a:rPr sz="2400" b="1" spc="-45" dirty="0">
                <a:solidFill>
                  <a:srgbClr val="2F55A4"/>
                </a:solidFill>
                <a:latin typeface="Arial"/>
                <a:cs typeface="Arial"/>
              </a:rPr>
              <a:t> </a:t>
            </a:r>
            <a:r>
              <a:rPr sz="2400" b="1" spc="-25" dirty="0">
                <a:solidFill>
                  <a:srgbClr val="2F55A4"/>
                </a:solidFill>
                <a:latin typeface="Arial"/>
                <a:cs typeface="Arial"/>
              </a:rPr>
              <a:t>to </a:t>
            </a:r>
            <a:r>
              <a:rPr sz="2400" b="1" dirty="0">
                <a:solidFill>
                  <a:srgbClr val="2F55A4"/>
                </a:solidFill>
                <a:latin typeface="Arial"/>
                <a:cs typeface="Arial"/>
              </a:rPr>
              <a:t>respond</a:t>
            </a:r>
            <a:r>
              <a:rPr sz="2400" b="1" spc="-40" dirty="0">
                <a:solidFill>
                  <a:srgbClr val="2F55A4"/>
                </a:solidFill>
                <a:latin typeface="Arial"/>
                <a:cs typeface="Arial"/>
              </a:rPr>
              <a:t> </a:t>
            </a:r>
            <a:r>
              <a:rPr sz="2400" b="1" dirty="0">
                <a:solidFill>
                  <a:srgbClr val="2F55A4"/>
                </a:solidFill>
                <a:latin typeface="Arial"/>
                <a:cs typeface="Arial"/>
              </a:rPr>
              <a:t>to</a:t>
            </a:r>
            <a:r>
              <a:rPr sz="2400" b="1" spc="-45" dirty="0">
                <a:solidFill>
                  <a:srgbClr val="2F55A4"/>
                </a:solidFill>
                <a:latin typeface="Arial"/>
                <a:cs typeface="Arial"/>
              </a:rPr>
              <a:t> </a:t>
            </a:r>
            <a:r>
              <a:rPr sz="2400" b="1" dirty="0">
                <a:solidFill>
                  <a:srgbClr val="2F55A4"/>
                </a:solidFill>
                <a:latin typeface="Arial"/>
                <a:cs typeface="Arial"/>
              </a:rPr>
              <a:t>future</a:t>
            </a:r>
            <a:r>
              <a:rPr sz="2400" b="1" spc="-65" dirty="0">
                <a:solidFill>
                  <a:srgbClr val="2F55A4"/>
                </a:solidFill>
                <a:latin typeface="Arial"/>
                <a:cs typeface="Arial"/>
              </a:rPr>
              <a:t> </a:t>
            </a:r>
            <a:r>
              <a:rPr sz="2400" b="1" dirty="0">
                <a:solidFill>
                  <a:srgbClr val="2F55A4"/>
                </a:solidFill>
                <a:latin typeface="Arial"/>
                <a:cs typeface="Arial"/>
              </a:rPr>
              <a:t>individual</a:t>
            </a:r>
            <a:r>
              <a:rPr sz="2400" b="1" spc="-65" dirty="0">
                <a:solidFill>
                  <a:srgbClr val="2F55A4"/>
                </a:solidFill>
                <a:latin typeface="Arial"/>
                <a:cs typeface="Arial"/>
              </a:rPr>
              <a:t> </a:t>
            </a:r>
            <a:r>
              <a:rPr sz="2400" b="1" spc="-10" dirty="0">
                <a:solidFill>
                  <a:srgbClr val="2F55A4"/>
                </a:solidFill>
                <a:latin typeface="Arial"/>
                <a:cs typeface="Arial"/>
              </a:rPr>
              <a:t>projects</a:t>
            </a:r>
            <a:endParaRPr sz="2400">
              <a:latin typeface="Arial"/>
              <a:cs typeface="Arial"/>
            </a:endParaRPr>
          </a:p>
          <a:p>
            <a:pPr marL="299085" marR="715010" indent="-287020">
              <a:spcBef>
                <a:spcPts val="5"/>
              </a:spcBef>
              <a:buClr>
                <a:srgbClr val="DAA627"/>
              </a:buClr>
              <a:buFont typeface="Arial"/>
              <a:buChar char="•"/>
              <a:tabLst>
                <a:tab pos="299085" algn="l"/>
              </a:tabLst>
            </a:pPr>
            <a:r>
              <a:rPr sz="2400" b="1" dirty="0">
                <a:solidFill>
                  <a:srgbClr val="2F55A4"/>
                </a:solidFill>
                <a:latin typeface="Arial"/>
                <a:cs typeface="Arial"/>
              </a:rPr>
              <a:t>Evaluation/selection</a:t>
            </a:r>
            <a:r>
              <a:rPr sz="2400" b="1" spc="-45" dirty="0">
                <a:solidFill>
                  <a:srgbClr val="2F55A4"/>
                </a:solidFill>
                <a:latin typeface="Arial"/>
                <a:cs typeface="Arial"/>
              </a:rPr>
              <a:t> </a:t>
            </a:r>
            <a:r>
              <a:rPr sz="2400" b="1" dirty="0">
                <a:solidFill>
                  <a:srgbClr val="2F55A4"/>
                </a:solidFill>
                <a:latin typeface="Arial"/>
                <a:cs typeface="Arial"/>
              </a:rPr>
              <a:t>is</a:t>
            </a:r>
            <a:r>
              <a:rPr sz="2400" b="1" spc="-40" dirty="0">
                <a:solidFill>
                  <a:srgbClr val="2F55A4"/>
                </a:solidFill>
                <a:latin typeface="Arial"/>
                <a:cs typeface="Arial"/>
              </a:rPr>
              <a:t> </a:t>
            </a:r>
            <a:r>
              <a:rPr sz="2400" b="1" dirty="0">
                <a:solidFill>
                  <a:srgbClr val="2F55A4"/>
                </a:solidFill>
                <a:latin typeface="Arial"/>
                <a:cs typeface="Arial"/>
              </a:rPr>
              <a:t>based</a:t>
            </a:r>
            <a:r>
              <a:rPr sz="2400" b="1" spc="-15" dirty="0">
                <a:solidFill>
                  <a:srgbClr val="2F55A4"/>
                </a:solidFill>
                <a:latin typeface="Arial"/>
                <a:cs typeface="Arial"/>
              </a:rPr>
              <a:t> </a:t>
            </a:r>
            <a:r>
              <a:rPr sz="2400" b="1" dirty="0">
                <a:solidFill>
                  <a:srgbClr val="2F55A4"/>
                </a:solidFill>
                <a:latin typeface="Arial"/>
                <a:cs typeface="Arial"/>
              </a:rPr>
              <a:t>on</a:t>
            </a:r>
            <a:r>
              <a:rPr sz="2400" b="1" spc="-35" dirty="0">
                <a:solidFill>
                  <a:srgbClr val="2F55A4"/>
                </a:solidFill>
                <a:latin typeface="Arial"/>
                <a:cs typeface="Arial"/>
              </a:rPr>
              <a:t> </a:t>
            </a:r>
            <a:r>
              <a:rPr sz="2400" b="1" dirty="0">
                <a:solidFill>
                  <a:srgbClr val="2F55A4"/>
                </a:solidFill>
                <a:latin typeface="Arial"/>
                <a:cs typeface="Arial"/>
              </a:rPr>
              <a:t>qualifications</a:t>
            </a:r>
            <a:r>
              <a:rPr sz="2400" b="1" spc="-80" dirty="0">
                <a:solidFill>
                  <a:srgbClr val="2F55A4"/>
                </a:solidFill>
                <a:latin typeface="Arial"/>
                <a:cs typeface="Arial"/>
              </a:rPr>
              <a:t> </a:t>
            </a:r>
            <a:r>
              <a:rPr sz="2400" b="1" spc="-25" dirty="0">
                <a:solidFill>
                  <a:srgbClr val="2F55A4"/>
                </a:solidFill>
                <a:latin typeface="Arial"/>
                <a:cs typeface="Arial"/>
              </a:rPr>
              <a:t>and </a:t>
            </a:r>
            <a:r>
              <a:rPr sz="2400" b="1" dirty="0">
                <a:solidFill>
                  <a:srgbClr val="2F55A4"/>
                </a:solidFill>
                <a:latin typeface="Arial"/>
                <a:cs typeface="Arial"/>
              </a:rPr>
              <a:t>technical </a:t>
            </a:r>
            <a:r>
              <a:rPr sz="2400" b="1" spc="-10" dirty="0">
                <a:solidFill>
                  <a:srgbClr val="2F55A4"/>
                </a:solidFill>
                <a:latin typeface="Arial"/>
                <a:cs typeface="Arial"/>
              </a:rPr>
              <a:t>competence</a:t>
            </a:r>
            <a:endParaRPr sz="2400">
              <a:latin typeface="Arial"/>
              <a:cs typeface="Arial"/>
            </a:endParaRPr>
          </a:p>
          <a:p>
            <a:pPr marL="299085" marR="517525" indent="-287020">
              <a:buClr>
                <a:srgbClr val="DAA627"/>
              </a:buClr>
              <a:buFont typeface="Arial"/>
              <a:buChar char="•"/>
              <a:tabLst>
                <a:tab pos="299085" algn="l"/>
              </a:tabLst>
            </a:pPr>
            <a:r>
              <a:rPr sz="2400" b="1" dirty="0">
                <a:solidFill>
                  <a:srgbClr val="2F55A4"/>
                </a:solidFill>
                <a:latin typeface="Arial"/>
                <a:cs typeface="Arial"/>
              </a:rPr>
              <a:t>For</a:t>
            </a:r>
            <a:r>
              <a:rPr sz="2400" b="1" spc="-130" dirty="0">
                <a:solidFill>
                  <a:srgbClr val="2F55A4"/>
                </a:solidFill>
                <a:latin typeface="Arial"/>
                <a:cs typeface="Arial"/>
              </a:rPr>
              <a:t> </a:t>
            </a:r>
            <a:r>
              <a:rPr sz="2400" b="1" dirty="0">
                <a:solidFill>
                  <a:srgbClr val="2F55A4"/>
                </a:solidFill>
                <a:latin typeface="Arial"/>
                <a:cs typeface="Arial"/>
              </a:rPr>
              <a:t>Architect</a:t>
            </a:r>
            <a:r>
              <a:rPr sz="2400" b="1" spc="-40" dirty="0">
                <a:solidFill>
                  <a:srgbClr val="2F55A4"/>
                </a:solidFill>
                <a:latin typeface="Arial"/>
                <a:cs typeface="Arial"/>
              </a:rPr>
              <a:t> </a:t>
            </a:r>
            <a:r>
              <a:rPr sz="2400" b="1" dirty="0">
                <a:solidFill>
                  <a:srgbClr val="2F55A4"/>
                </a:solidFill>
                <a:latin typeface="Arial"/>
                <a:cs typeface="Arial"/>
              </a:rPr>
              <a:t>&amp;</a:t>
            </a:r>
            <a:r>
              <a:rPr sz="2400" b="1" spc="-35" dirty="0">
                <a:solidFill>
                  <a:srgbClr val="2F55A4"/>
                </a:solidFill>
                <a:latin typeface="Arial"/>
                <a:cs typeface="Arial"/>
              </a:rPr>
              <a:t> </a:t>
            </a:r>
            <a:r>
              <a:rPr sz="2400" b="1" dirty="0">
                <a:solidFill>
                  <a:srgbClr val="2F55A4"/>
                </a:solidFill>
                <a:latin typeface="Arial"/>
                <a:cs typeface="Arial"/>
              </a:rPr>
              <a:t>Engineers</a:t>
            </a:r>
            <a:r>
              <a:rPr sz="2400" b="1" spc="-55" dirty="0">
                <a:solidFill>
                  <a:srgbClr val="2F55A4"/>
                </a:solidFill>
                <a:latin typeface="Arial"/>
                <a:cs typeface="Arial"/>
              </a:rPr>
              <a:t> </a:t>
            </a:r>
            <a:r>
              <a:rPr sz="2400" b="1" dirty="0">
                <a:solidFill>
                  <a:srgbClr val="2F55A4"/>
                </a:solidFill>
                <a:latin typeface="Arial"/>
                <a:cs typeface="Arial"/>
              </a:rPr>
              <a:t>(A&amp;E),</a:t>
            </a:r>
            <a:r>
              <a:rPr sz="2400" b="1" spc="-30" dirty="0">
                <a:solidFill>
                  <a:srgbClr val="2F55A4"/>
                </a:solidFill>
                <a:latin typeface="Arial"/>
                <a:cs typeface="Arial"/>
              </a:rPr>
              <a:t> </a:t>
            </a:r>
            <a:r>
              <a:rPr sz="2400" b="1" dirty="0">
                <a:solidFill>
                  <a:srgbClr val="2F55A4"/>
                </a:solidFill>
                <a:latin typeface="Arial"/>
                <a:cs typeface="Arial"/>
              </a:rPr>
              <a:t>the</a:t>
            </a:r>
            <a:r>
              <a:rPr sz="2400" b="1" spc="-55" dirty="0">
                <a:solidFill>
                  <a:srgbClr val="2F55A4"/>
                </a:solidFill>
                <a:latin typeface="Arial"/>
                <a:cs typeface="Arial"/>
              </a:rPr>
              <a:t> </a:t>
            </a:r>
            <a:r>
              <a:rPr sz="2400" b="1" dirty="0">
                <a:solidFill>
                  <a:srgbClr val="2F55A4"/>
                </a:solidFill>
                <a:latin typeface="Arial"/>
                <a:cs typeface="Arial"/>
              </a:rPr>
              <a:t>fee</a:t>
            </a:r>
            <a:r>
              <a:rPr sz="2400" b="1" spc="-40" dirty="0">
                <a:solidFill>
                  <a:srgbClr val="2F55A4"/>
                </a:solidFill>
                <a:latin typeface="Arial"/>
                <a:cs typeface="Arial"/>
              </a:rPr>
              <a:t> </a:t>
            </a:r>
            <a:r>
              <a:rPr sz="2400" b="1" dirty="0">
                <a:solidFill>
                  <a:srgbClr val="2F55A4"/>
                </a:solidFill>
                <a:latin typeface="Arial"/>
                <a:cs typeface="Arial"/>
              </a:rPr>
              <a:t>schedule</a:t>
            </a:r>
            <a:r>
              <a:rPr sz="2400" b="1" spc="-35" dirty="0">
                <a:solidFill>
                  <a:srgbClr val="2F55A4"/>
                </a:solidFill>
                <a:latin typeface="Arial"/>
                <a:cs typeface="Arial"/>
              </a:rPr>
              <a:t> </a:t>
            </a:r>
            <a:r>
              <a:rPr sz="2400" b="1" spc="-25" dirty="0">
                <a:solidFill>
                  <a:srgbClr val="2F55A4"/>
                </a:solidFill>
                <a:latin typeface="Arial"/>
                <a:cs typeface="Arial"/>
              </a:rPr>
              <a:t>is </a:t>
            </a:r>
            <a:r>
              <a:rPr sz="2400" b="1" dirty="0">
                <a:solidFill>
                  <a:srgbClr val="2F55A4"/>
                </a:solidFill>
                <a:latin typeface="Arial"/>
                <a:cs typeface="Arial"/>
              </a:rPr>
              <a:t>negotiated</a:t>
            </a:r>
            <a:r>
              <a:rPr sz="2400" b="1" spc="-40" dirty="0">
                <a:solidFill>
                  <a:srgbClr val="2F55A4"/>
                </a:solidFill>
                <a:latin typeface="Arial"/>
                <a:cs typeface="Arial"/>
              </a:rPr>
              <a:t> </a:t>
            </a:r>
            <a:r>
              <a:rPr sz="2400" b="1" dirty="0">
                <a:solidFill>
                  <a:srgbClr val="2F55A4"/>
                </a:solidFill>
                <a:latin typeface="Arial"/>
                <a:cs typeface="Arial"/>
              </a:rPr>
              <a:t>later</a:t>
            </a:r>
            <a:r>
              <a:rPr sz="2400" b="1" spc="-40" dirty="0">
                <a:solidFill>
                  <a:srgbClr val="2F55A4"/>
                </a:solidFill>
                <a:latin typeface="Arial"/>
                <a:cs typeface="Arial"/>
              </a:rPr>
              <a:t> </a:t>
            </a:r>
            <a:r>
              <a:rPr sz="2400" b="1" dirty="0">
                <a:solidFill>
                  <a:srgbClr val="2F55A4"/>
                </a:solidFill>
                <a:latin typeface="Arial"/>
                <a:cs typeface="Arial"/>
              </a:rPr>
              <a:t>as</a:t>
            </a:r>
            <a:r>
              <a:rPr sz="2400" b="1" spc="-25" dirty="0">
                <a:solidFill>
                  <a:srgbClr val="2F55A4"/>
                </a:solidFill>
                <a:latin typeface="Arial"/>
                <a:cs typeface="Arial"/>
              </a:rPr>
              <a:t> </a:t>
            </a:r>
            <a:r>
              <a:rPr sz="2400" b="1" dirty="0">
                <a:solidFill>
                  <a:srgbClr val="2F55A4"/>
                </a:solidFill>
                <a:latin typeface="Arial"/>
                <a:cs typeface="Arial"/>
              </a:rPr>
              <a:t>part</a:t>
            </a:r>
            <a:r>
              <a:rPr sz="2400" b="1" spc="-30" dirty="0">
                <a:solidFill>
                  <a:srgbClr val="2F55A4"/>
                </a:solidFill>
                <a:latin typeface="Arial"/>
                <a:cs typeface="Arial"/>
              </a:rPr>
              <a:t> </a:t>
            </a:r>
            <a:r>
              <a:rPr sz="2400" b="1" dirty="0">
                <a:solidFill>
                  <a:srgbClr val="2F55A4"/>
                </a:solidFill>
                <a:latin typeface="Arial"/>
                <a:cs typeface="Arial"/>
              </a:rPr>
              <a:t>of</a:t>
            </a:r>
            <a:r>
              <a:rPr sz="2400" b="1" spc="-40" dirty="0">
                <a:solidFill>
                  <a:srgbClr val="2F55A4"/>
                </a:solidFill>
                <a:latin typeface="Arial"/>
                <a:cs typeface="Arial"/>
              </a:rPr>
              <a:t> </a:t>
            </a:r>
            <a:r>
              <a:rPr sz="2400" b="1" dirty="0">
                <a:solidFill>
                  <a:srgbClr val="2F55A4"/>
                </a:solidFill>
                <a:latin typeface="Arial"/>
                <a:cs typeface="Arial"/>
              </a:rPr>
              <a:t>the</a:t>
            </a:r>
            <a:r>
              <a:rPr sz="2400" b="1" spc="-35" dirty="0">
                <a:solidFill>
                  <a:srgbClr val="2F55A4"/>
                </a:solidFill>
                <a:latin typeface="Arial"/>
                <a:cs typeface="Arial"/>
              </a:rPr>
              <a:t> </a:t>
            </a:r>
            <a:r>
              <a:rPr sz="2400" b="1" spc="-10" dirty="0">
                <a:solidFill>
                  <a:srgbClr val="2F55A4"/>
                </a:solidFill>
                <a:latin typeface="Arial"/>
                <a:cs typeface="Arial"/>
              </a:rPr>
              <a:t>agreement</a:t>
            </a:r>
            <a:endParaRPr sz="2400">
              <a:latin typeface="Arial"/>
              <a:cs typeface="Arial"/>
            </a:endParaRPr>
          </a:p>
          <a:p>
            <a:pPr marL="299085" marR="584835" indent="-287020">
              <a:buClr>
                <a:srgbClr val="DAA627"/>
              </a:buClr>
              <a:buFont typeface="Arial"/>
              <a:buChar char="•"/>
              <a:tabLst>
                <a:tab pos="299085" algn="l"/>
              </a:tabLst>
            </a:pPr>
            <a:r>
              <a:rPr sz="2400" b="1" dirty="0">
                <a:solidFill>
                  <a:srgbClr val="2F55A4"/>
                </a:solidFill>
                <a:latin typeface="Arial"/>
                <a:cs typeface="Arial"/>
              </a:rPr>
              <a:t>Most</a:t>
            </a:r>
            <a:r>
              <a:rPr sz="2400" b="1" spc="-55" dirty="0">
                <a:solidFill>
                  <a:srgbClr val="2F55A4"/>
                </a:solidFill>
                <a:latin typeface="Arial"/>
                <a:cs typeface="Arial"/>
              </a:rPr>
              <a:t> </a:t>
            </a:r>
            <a:r>
              <a:rPr sz="2400" b="1" dirty="0">
                <a:solidFill>
                  <a:srgbClr val="2F55A4"/>
                </a:solidFill>
                <a:latin typeface="Arial"/>
                <a:cs typeface="Arial"/>
              </a:rPr>
              <a:t>commonly</a:t>
            </a:r>
            <a:r>
              <a:rPr sz="2400" b="1" spc="-60" dirty="0">
                <a:solidFill>
                  <a:srgbClr val="2F55A4"/>
                </a:solidFill>
                <a:latin typeface="Arial"/>
                <a:cs typeface="Arial"/>
              </a:rPr>
              <a:t> </a:t>
            </a:r>
            <a:r>
              <a:rPr sz="2400" b="1" dirty="0">
                <a:solidFill>
                  <a:srgbClr val="2F55A4"/>
                </a:solidFill>
                <a:latin typeface="Arial"/>
                <a:cs typeface="Arial"/>
              </a:rPr>
              <a:t>used</a:t>
            </a:r>
            <a:r>
              <a:rPr sz="2400" b="1" spc="-50" dirty="0">
                <a:solidFill>
                  <a:srgbClr val="2F55A4"/>
                </a:solidFill>
                <a:latin typeface="Arial"/>
                <a:cs typeface="Arial"/>
              </a:rPr>
              <a:t> </a:t>
            </a:r>
            <a:r>
              <a:rPr sz="2400" b="1" dirty="0">
                <a:solidFill>
                  <a:srgbClr val="2F55A4"/>
                </a:solidFill>
                <a:latin typeface="Arial"/>
                <a:cs typeface="Arial"/>
              </a:rPr>
              <a:t>for</a:t>
            </a:r>
            <a:r>
              <a:rPr sz="2400" b="1" spc="-150" dirty="0">
                <a:solidFill>
                  <a:srgbClr val="2F55A4"/>
                </a:solidFill>
                <a:latin typeface="Arial"/>
                <a:cs typeface="Arial"/>
              </a:rPr>
              <a:t> </a:t>
            </a:r>
            <a:r>
              <a:rPr sz="2400" b="1" dirty="0">
                <a:solidFill>
                  <a:srgbClr val="2F55A4"/>
                </a:solidFill>
                <a:latin typeface="Arial"/>
                <a:cs typeface="Arial"/>
              </a:rPr>
              <a:t>A&amp;E</a:t>
            </a:r>
            <a:r>
              <a:rPr sz="2400" b="1" spc="-30" dirty="0">
                <a:solidFill>
                  <a:srgbClr val="2F55A4"/>
                </a:solidFill>
                <a:latin typeface="Arial"/>
                <a:cs typeface="Arial"/>
              </a:rPr>
              <a:t> </a:t>
            </a:r>
            <a:r>
              <a:rPr sz="2400" b="1" dirty="0">
                <a:solidFill>
                  <a:srgbClr val="2F55A4"/>
                </a:solidFill>
                <a:latin typeface="Arial"/>
                <a:cs typeface="Arial"/>
              </a:rPr>
              <a:t>Design</a:t>
            </a:r>
            <a:r>
              <a:rPr sz="2400" b="1" spc="-60" dirty="0">
                <a:solidFill>
                  <a:srgbClr val="2F55A4"/>
                </a:solidFill>
                <a:latin typeface="Arial"/>
                <a:cs typeface="Arial"/>
              </a:rPr>
              <a:t> </a:t>
            </a:r>
            <a:r>
              <a:rPr sz="2400" b="1" dirty="0">
                <a:solidFill>
                  <a:srgbClr val="2F55A4"/>
                </a:solidFill>
                <a:latin typeface="Arial"/>
                <a:cs typeface="Arial"/>
              </a:rPr>
              <a:t>contracts</a:t>
            </a:r>
            <a:r>
              <a:rPr sz="2400" b="1" spc="-45" dirty="0">
                <a:solidFill>
                  <a:srgbClr val="2F55A4"/>
                </a:solidFill>
                <a:latin typeface="Arial"/>
                <a:cs typeface="Arial"/>
              </a:rPr>
              <a:t> </a:t>
            </a:r>
            <a:r>
              <a:rPr sz="2400" b="1" spc="-25" dirty="0">
                <a:solidFill>
                  <a:srgbClr val="2F55A4"/>
                </a:solidFill>
                <a:latin typeface="Arial"/>
                <a:cs typeface="Arial"/>
              </a:rPr>
              <a:t>and </a:t>
            </a:r>
            <a:r>
              <a:rPr sz="2400" b="1" dirty="0">
                <a:solidFill>
                  <a:srgbClr val="2F55A4"/>
                </a:solidFill>
                <a:latin typeface="Arial"/>
                <a:cs typeface="Arial"/>
              </a:rPr>
              <a:t>certain</a:t>
            </a:r>
            <a:r>
              <a:rPr sz="2400" b="1" spc="-85" dirty="0">
                <a:solidFill>
                  <a:srgbClr val="2F55A4"/>
                </a:solidFill>
                <a:latin typeface="Arial"/>
                <a:cs typeface="Arial"/>
              </a:rPr>
              <a:t> </a:t>
            </a:r>
            <a:r>
              <a:rPr sz="2400" b="1" dirty="0">
                <a:solidFill>
                  <a:srgbClr val="2F55A4"/>
                </a:solidFill>
                <a:latin typeface="Arial"/>
                <a:cs typeface="Arial"/>
              </a:rPr>
              <a:t>categories</a:t>
            </a:r>
            <a:r>
              <a:rPr sz="2400" b="1" spc="-75" dirty="0">
                <a:solidFill>
                  <a:srgbClr val="2F55A4"/>
                </a:solidFill>
                <a:latin typeface="Arial"/>
                <a:cs typeface="Arial"/>
              </a:rPr>
              <a:t> </a:t>
            </a:r>
            <a:r>
              <a:rPr sz="2400" b="1" dirty="0">
                <a:solidFill>
                  <a:srgbClr val="2F55A4"/>
                </a:solidFill>
                <a:latin typeface="Arial"/>
                <a:cs typeface="Arial"/>
              </a:rPr>
              <a:t>of</a:t>
            </a:r>
            <a:r>
              <a:rPr sz="2400" b="1" spc="-100" dirty="0">
                <a:solidFill>
                  <a:srgbClr val="2F55A4"/>
                </a:solidFill>
                <a:latin typeface="Arial"/>
                <a:cs typeface="Arial"/>
              </a:rPr>
              <a:t> </a:t>
            </a:r>
            <a:r>
              <a:rPr sz="2400" b="1" spc="-10" dirty="0">
                <a:solidFill>
                  <a:srgbClr val="2F55A4"/>
                </a:solidFill>
                <a:latin typeface="Arial"/>
                <a:cs typeface="Arial"/>
              </a:rPr>
              <a:t>consulting</a:t>
            </a:r>
            <a:endParaRPr sz="2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8143" y="536524"/>
            <a:ext cx="8795715" cy="514350"/>
          </a:xfrm>
        </p:spPr>
        <p:txBody>
          <a:bodyPr vert="horz" wrap="square" lIns="0" tIns="13335" rIns="0" bIns="0" rtlCol="0" anchor="ctr">
            <a:normAutofit/>
          </a:bodyPr>
          <a:lstStyle/>
          <a:p>
            <a:pPr marL="12700" marR="5080">
              <a:spcBef>
                <a:spcPts val="105"/>
              </a:spcBef>
            </a:pPr>
            <a:r>
              <a:rPr lang="en-US" sz="3000"/>
              <a:t>BidsOnline</a:t>
            </a:r>
            <a:r>
              <a:rPr lang="en-US" sz="3000" spc="-85"/>
              <a:t> </a:t>
            </a:r>
            <a:r>
              <a:rPr lang="en-US" sz="3000" spc="-10"/>
              <a:t>System </a:t>
            </a:r>
            <a:r>
              <a:rPr lang="en-US" sz="3000" spc="-10">
                <a:hlinkClick r:id="rId3"/>
              </a:rPr>
              <a:t>www.ci.richmond.ca.us/bids</a:t>
            </a:r>
          </a:p>
        </p:txBody>
      </p:sp>
      <p:pic>
        <p:nvPicPr>
          <p:cNvPr id="8" name="Picture 7" descr="Graphical user interface, website&#10;&#10;AI-generated content may be incorrect.">
            <a:extLst>
              <a:ext uri="{FF2B5EF4-FFF2-40B4-BE49-F238E27FC236}">
                <a16:creationId xmlns:a16="http://schemas.microsoft.com/office/drawing/2014/main" id="{11318AD3-461C-311C-4859-979DA238FB87}"/>
              </a:ext>
            </a:extLst>
          </p:cNvPr>
          <p:cNvPicPr>
            <a:picLocks noChangeAspect="1"/>
          </p:cNvPicPr>
          <p:nvPr/>
        </p:nvPicPr>
        <p:blipFill>
          <a:blip r:embed="rId4"/>
          <a:srcRect t="24162" r="-1" b="-1"/>
          <a:stretch/>
        </p:blipFill>
        <p:spPr>
          <a:xfrm>
            <a:off x="1698143" y="1241374"/>
            <a:ext cx="8795715" cy="4352544"/>
          </a:xfrm>
          <a:prstGeom prst="rect">
            <a:avLst/>
          </a:prstGeom>
          <a:noFill/>
        </p:spPr>
      </p:pic>
      <p:sp>
        <p:nvSpPr>
          <p:cNvPr id="6" name="object 6" hidden="1"/>
          <p:cNvSpPr txBox="1">
            <a:spLocks noGrp="1"/>
          </p:cNvSpPr>
          <p:nvPr>
            <p:ph type="sldNum" sz="quarter" idx="7"/>
          </p:nvPr>
        </p:nvSpPr>
        <p:spPr>
          <a:xfrm>
            <a:off x="9754235" y="6464985"/>
            <a:ext cx="244475" cy="156068"/>
          </a:xfrm>
          <a:prstGeom prst="rect">
            <a:avLst/>
          </a:prstGeom>
        </p:spPr>
        <p:txBody>
          <a:bodyPr vert="horz" wrap="square" lIns="0" tIns="0" rIns="0" bIns="0" rtlCol="0">
            <a:spAutoFit/>
          </a:bodyPr>
          <a:lstStyle/>
          <a:p>
            <a:pPr marL="38100">
              <a:lnSpc>
                <a:spcPts val="1240"/>
              </a:lnSpc>
              <a:spcAft>
                <a:spcPts val="600"/>
              </a:spcAft>
            </a:pPr>
            <a:fld id="{81D60167-4931-47E6-BA6A-407CBD079E47}" type="slidenum">
              <a:rPr spc="-25" dirty="0"/>
              <a:pPr marL="38100">
                <a:lnSpc>
                  <a:spcPts val="1240"/>
                </a:lnSpc>
                <a:spcAft>
                  <a:spcPts val="600"/>
                </a:spcAft>
              </a:pPr>
              <a:t>13</a:t>
            </a:fld>
            <a:endParaRPr lang="en-US" spc="-25"/>
          </a:p>
        </p:txBody>
      </p:sp>
      <p:sp>
        <p:nvSpPr>
          <p:cNvPr id="9" name="Arrow: Right 8">
            <a:extLst>
              <a:ext uri="{FF2B5EF4-FFF2-40B4-BE49-F238E27FC236}">
                <a16:creationId xmlns:a16="http://schemas.microsoft.com/office/drawing/2014/main" id="{1D626B10-D301-1163-936A-0204AC5DA507}"/>
              </a:ext>
            </a:extLst>
          </p:cNvPr>
          <p:cNvSpPr/>
          <p:nvPr/>
        </p:nvSpPr>
        <p:spPr>
          <a:xfrm rot="4394282">
            <a:off x="5723947" y="2615242"/>
            <a:ext cx="4088613" cy="935365"/>
          </a:xfrm>
          <a:prstGeom prst="rightArrow">
            <a:avLst/>
          </a:prstGeom>
          <a:solidFill>
            <a:srgbClr val="FF0000">
              <a:alpha val="6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BidsOnline</a:t>
            </a:r>
            <a:r>
              <a:rPr spc="-85" dirty="0"/>
              <a:t> </a:t>
            </a:r>
            <a:r>
              <a:rPr dirty="0"/>
              <a:t>System</a:t>
            </a:r>
            <a:r>
              <a:rPr spc="-55" dirty="0"/>
              <a:t> </a:t>
            </a:r>
            <a:r>
              <a:rPr spc="-10" dirty="0"/>
              <a:t>Cont….</a:t>
            </a:r>
          </a:p>
        </p:txBody>
      </p:sp>
      <p:pic>
        <p:nvPicPr>
          <p:cNvPr id="3" name="object 3"/>
          <p:cNvPicPr/>
          <p:nvPr/>
        </p:nvPicPr>
        <p:blipFill>
          <a:blip r:embed="rId3" cstate="print"/>
          <a:stretch>
            <a:fillRect/>
          </a:stretch>
        </p:blipFill>
        <p:spPr>
          <a:xfrm>
            <a:off x="1757245" y="2045566"/>
            <a:ext cx="8487083" cy="215153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BidsOnline</a:t>
            </a:r>
            <a:r>
              <a:rPr spc="-85" dirty="0"/>
              <a:t> </a:t>
            </a:r>
            <a:r>
              <a:rPr dirty="0"/>
              <a:t>System</a:t>
            </a:r>
            <a:r>
              <a:rPr spc="-55" dirty="0"/>
              <a:t> </a:t>
            </a:r>
            <a:r>
              <a:rPr spc="-10" dirty="0"/>
              <a:t>Cont….</a:t>
            </a:r>
          </a:p>
        </p:txBody>
      </p:sp>
      <p:pic>
        <p:nvPicPr>
          <p:cNvPr id="3" name="object 3"/>
          <p:cNvPicPr/>
          <p:nvPr/>
        </p:nvPicPr>
        <p:blipFill>
          <a:blip r:embed="rId3" cstate="print"/>
          <a:stretch>
            <a:fillRect/>
          </a:stretch>
        </p:blipFill>
        <p:spPr>
          <a:xfrm>
            <a:off x="1572305" y="1583695"/>
            <a:ext cx="9095695" cy="3637473"/>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680716" y="284989"/>
            <a:ext cx="7063740" cy="6435851"/>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432564" y="490703"/>
            <a:ext cx="7356363" cy="4190674"/>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Sole</a:t>
            </a:r>
            <a:r>
              <a:rPr spc="-85" dirty="0"/>
              <a:t> </a:t>
            </a:r>
            <a:r>
              <a:rPr dirty="0"/>
              <a:t>Source</a:t>
            </a:r>
            <a:r>
              <a:rPr spc="-45" dirty="0"/>
              <a:t> </a:t>
            </a:r>
            <a:r>
              <a:rPr dirty="0"/>
              <a:t>Justification</a:t>
            </a:r>
            <a:r>
              <a:rPr spc="-90" dirty="0"/>
              <a:t> </a:t>
            </a:r>
            <a:r>
              <a:rPr spc="-20" dirty="0"/>
              <a:t>Form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18</a:t>
            </a:fld>
            <a:endParaRPr spc="-25" dirty="0"/>
          </a:p>
        </p:txBody>
      </p:sp>
      <p:sp>
        <p:nvSpPr>
          <p:cNvPr id="3" name="object 3"/>
          <p:cNvSpPr txBox="1"/>
          <p:nvPr/>
        </p:nvSpPr>
        <p:spPr>
          <a:xfrm>
            <a:off x="2155343" y="1421334"/>
            <a:ext cx="7488555" cy="3731791"/>
          </a:xfrm>
          <a:prstGeom prst="rect">
            <a:avLst/>
          </a:prstGeom>
        </p:spPr>
        <p:txBody>
          <a:bodyPr vert="horz" wrap="square" lIns="0" tIns="12700" rIns="0" bIns="0" rtlCol="0">
            <a:spAutoFit/>
          </a:bodyPr>
          <a:lstStyle/>
          <a:p>
            <a:pPr marL="12700" marR="300990">
              <a:spcBef>
                <a:spcPts val="100"/>
              </a:spcBef>
            </a:pPr>
            <a:r>
              <a:rPr sz="2400" dirty="0">
                <a:solidFill>
                  <a:srgbClr val="2F55A4"/>
                </a:solidFill>
                <a:latin typeface="Arial"/>
                <a:cs typeface="Arial"/>
              </a:rPr>
              <a:t>A</a:t>
            </a:r>
            <a:r>
              <a:rPr sz="2400" spc="-170" dirty="0">
                <a:solidFill>
                  <a:srgbClr val="2F55A4"/>
                </a:solidFill>
                <a:latin typeface="Arial"/>
                <a:cs typeface="Arial"/>
              </a:rPr>
              <a:t> </a:t>
            </a:r>
            <a:r>
              <a:rPr sz="2400" dirty="0">
                <a:solidFill>
                  <a:srgbClr val="2F55A4"/>
                </a:solidFill>
                <a:latin typeface="Arial"/>
                <a:cs typeface="Arial"/>
              </a:rPr>
              <a:t>sole</a:t>
            </a:r>
            <a:r>
              <a:rPr sz="2400" spc="-55" dirty="0">
                <a:solidFill>
                  <a:srgbClr val="2F55A4"/>
                </a:solidFill>
                <a:latin typeface="Arial"/>
                <a:cs typeface="Arial"/>
              </a:rPr>
              <a:t> </a:t>
            </a:r>
            <a:r>
              <a:rPr sz="2400" dirty="0">
                <a:solidFill>
                  <a:srgbClr val="2F55A4"/>
                </a:solidFill>
                <a:latin typeface="Arial"/>
                <a:cs typeface="Arial"/>
              </a:rPr>
              <a:t>source</a:t>
            </a:r>
            <a:r>
              <a:rPr sz="2400" spc="-45" dirty="0">
                <a:solidFill>
                  <a:srgbClr val="2F55A4"/>
                </a:solidFill>
                <a:latin typeface="Arial"/>
                <a:cs typeface="Arial"/>
              </a:rPr>
              <a:t> </a:t>
            </a:r>
            <a:r>
              <a:rPr sz="2400" dirty="0">
                <a:solidFill>
                  <a:srgbClr val="2F55A4"/>
                </a:solidFill>
                <a:latin typeface="Arial"/>
                <a:cs typeface="Arial"/>
              </a:rPr>
              <a:t>is</a:t>
            </a:r>
            <a:r>
              <a:rPr sz="2400" spc="-45" dirty="0">
                <a:solidFill>
                  <a:srgbClr val="2F55A4"/>
                </a:solidFill>
                <a:latin typeface="Arial"/>
                <a:cs typeface="Arial"/>
              </a:rPr>
              <a:t> </a:t>
            </a:r>
            <a:r>
              <a:rPr sz="2400" dirty="0">
                <a:solidFill>
                  <a:srgbClr val="2F55A4"/>
                </a:solidFill>
                <a:latin typeface="Arial"/>
                <a:cs typeface="Arial"/>
              </a:rPr>
              <a:t>the</a:t>
            </a:r>
            <a:r>
              <a:rPr sz="2400" spc="-50" dirty="0">
                <a:solidFill>
                  <a:srgbClr val="2F55A4"/>
                </a:solidFill>
                <a:latin typeface="Arial"/>
                <a:cs typeface="Arial"/>
              </a:rPr>
              <a:t> </a:t>
            </a:r>
            <a:r>
              <a:rPr sz="2400" b="1" dirty="0">
                <a:solidFill>
                  <a:srgbClr val="2F55A4"/>
                </a:solidFill>
                <a:latin typeface="Arial"/>
                <a:cs typeface="Arial"/>
              </a:rPr>
              <a:t>only</a:t>
            </a:r>
            <a:r>
              <a:rPr sz="2400" b="1" spc="-55" dirty="0">
                <a:solidFill>
                  <a:srgbClr val="2F55A4"/>
                </a:solidFill>
                <a:latin typeface="Arial"/>
                <a:cs typeface="Arial"/>
              </a:rPr>
              <a:t> </a:t>
            </a:r>
            <a:r>
              <a:rPr sz="2400" b="1" dirty="0">
                <a:solidFill>
                  <a:srgbClr val="2F55A4"/>
                </a:solidFill>
                <a:latin typeface="Arial"/>
                <a:cs typeface="Arial"/>
              </a:rPr>
              <a:t>possible</a:t>
            </a:r>
            <a:r>
              <a:rPr sz="2400" b="1" spc="-60" dirty="0">
                <a:solidFill>
                  <a:srgbClr val="2F55A4"/>
                </a:solidFill>
                <a:latin typeface="Arial"/>
                <a:cs typeface="Arial"/>
              </a:rPr>
              <a:t> </a:t>
            </a:r>
            <a:r>
              <a:rPr sz="2400" b="1" dirty="0">
                <a:solidFill>
                  <a:srgbClr val="2F55A4"/>
                </a:solidFill>
                <a:latin typeface="Arial"/>
                <a:cs typeface="Arial"/>
              </a:rPr>
              <a:t>source</a:t>
            </a:r>
            <a:r>
              <a:rPr sz="2400" dirty="0">
                <a:solidFill>
                  <a:srgbClr val="2F55A4"/>
                </a:solidFill>
                <a:latin typeface="Arial"/>
                <a:cs typeface="Arial"/>
              </a:rPr>
              <a:t>,</a:t>
            </a:r>
            <a:r>
              <a:rPr sz="2400" spc="-40" dirty="0">
                <a:solidFill>
                  <a:srgbClr val="2F55A4"/>
                </a:solidFill>
                <a:latin typeface="Arial"/>
                <a:cs typeface="Arial"/>
              </a:rPr>
              <a:t> </a:t>
            </a:r>
            <a:r>
              <a:rPr sz="2400" dirty="0">
                <a:solidFill>
                  <a:srgbClr val="2F55A4"/>
                </a:solidFill>
                <a:latin typeface="Arial"/>
                <a:cs typeface="Arial"/>
              </a:rPr>
              <a:t>not</a:t>
            </a:r>
            <a:r>
              <a:rPr sz="2400" spc="-45" dirty="0">
                <a:solidFill>
                  <a:srgbClr val="2F55A4"/>
                </a:solidFill>
                <a:latin typeface="Arial"/>
                <a:cs typeface="Arial"/>
              </a:rPr>
              <a:t> </a:t>
            </a:r>
            <a:r>
              <a:rPr sz="2400" spc="-50" dirty="0">
                <a:solidFill>
                  <a:srgbClr val="2F55A4"/>
                </a:solidFill>
                <a:latin typeface="Arial"/>
                <a:cs typeface="Arial"/>
              </a:rPr>
              <a:t>a </a:t>
            </a:r>
            <a:r>
              <a:rPr sz="2400" dirty="0">
                <a:solidFill>
                  <a:srgbClr val="2F55A4"/>
                </a:solidFill>
                <a:latin typeface="Arial"/>
                <a:cs typeface="Arial"/>
              </a:rPr>
              <a:t>preferred</a:t>
            </a:r>
            <a:r>
              <a:rPr sz="2400" spc="-65" dirty="0">
                <a:solidFill>
                  <a:srgbClr val="2F55A4"/>
                </a:solidFill>
                <a:latin typeface="Arial"/>
                <a:cs typeface="Arial"/>
              </a:rPr>
              <a:t> </a:t>
            </a:r>
            <a:r>
              <a:rPr sz="2400" dirty="0">
                <a:solidFill>
                  <a:srgbClr val="2F55A4"/>
                </a:solidFill>
                <a:latin typeface="Arial"/>
                <a:cs typeface="Arial"/>
              </a:rPr>
              <a:t>source</a:t>
            </a:r>
            <a:r>
              <a:rPr sz="2400" spc="-65" dirty="0">
                <a:solidFill>
                  <a:srgbClr val="2F55A4"/>
                </a:solidFill>
                <a:latin typeface="Arial"/>
                <a:cs typeface="Arial"/>
              </a:rPr>
              <a:t> </a:t>
            </a:r>
            <a:r>
              <a:rPr sz="2400" dirty="0">
                <a:solidFill>
                  <a:srgbClr val="2F55A4"/>
                </a:solidFill>
                <a:latin typeface="Arial"/>
                <a:cs typeface="Arial"/>
              </a:rPr>
              <a:t>and</a:t>
            </a:r>
            <a:r>
              <a:rPr sz="2400" spc="-55" dirty="0">
                <a:solidFill>
                  <a:srgbClr val="2F55A4"/>
                </a:solidFill>
                <a:latin typeface="Arial"/>
                <a:cs typeface="Arial"/>
              </a:rPr>
              <a:t> </a:t>
            </a:r>
            <a:r>
              <a:rPr sz="2400" dirty="0">
                <a:solidFill>
                  <a:srgbClr val="2F55A4"/>
                </a:solidFill>
                <a:latin typeface="Arial"/>
                <a:cs typeface="Arial"/>
              </a:rPr>
              <a:t>not</a:t>
            </a:r>
            <a:r>
              <a:rPr sz="2400" spc="-75" dirty="0">
                <a:solidFill>
                  <a:srgbClr val="2F55A4"/>
                </a:solidFill>
                <a:latin typeface="Arial"/>
                <a:cs typeface="Arial"/>
              </a:rPr>
              <a:t> </a:t>
            </a:r>
            <a:r>
              <a:rPr sz="2400" dirty="0">
                <a:solidFill>
                  <a:srgbClr val="2F55A4"/>
                </a:solidFill>
                <a:latin typeface="Arial"/>
                <a:cs typeface="Arial"/>
              </a:rPr>
              <a:t>the</a:t>
            </a:r>
            <a:r>
              <a:rPr sz="2400" spc="-60" dirty="0">
                <a:solidFill>
                  <a:srgbClr val="2F55A4"/>
                </a:solidFill>
                <a:latin typeface="Arial"/>
                <a:cs typeface="Arial"/>
              </a:rPr>
              <a:t> </a:t>
            </a:r>
            <a:r>
              <a:rPr sz="2400" dirty="0">
                <a:solidFill>
                  <a:srgbClr val="2F55A4"/>
                </a:solidFill>
                <a:latin typeface="Arial"/>
                <a:cs typeface="Arial"/>
              </a:rPr>
              <a:t>one</a:t>
            </a:r>
            <a:r>
              <a:rPr sz="2400" spc="-60" dirty="0">
                <a:solidFill>
                  <a:srgbClr val="2F55A4"/>
                </a:solidFill>
                <a:latin typeface="Arial"/>
                <a:cs typeface="Arial"/>
              </a:rPr>
              <a:t> </a:t>
            </a:r>
            <a:r>
              <a:rPr sz="2400" dirty="0">
                <a:solidFill>
                  <a:srgbClr val="2F55A4"/>
                </a:solidFill>
                <a:latin typeface="Arial"/>
                <a:cs typeface="Arial"/>
              </a:rPr>
              <a:t>who</a:t>
            </a:r>
            <a:r>
              <a:rPr sz="2400" spc="-55" dirty="0">
                <a:solidFill>
                  <a:srgbClr val="2F55A4"/>
                </a:solidFill>
                <a:latin typeface="Arial"/>
                <a:cs typeface="Arial"/>
              </a:rPr>
              <a:t> </a:t>
            </a:r>
            <a:r>
              <a:rPr sz="2400" dirty="0">
                <a:solidFill>
                  <a:srgbClr val="2F55A4"/>
                </a:solidFill>
                <a:latin typeface="Arial"/>
                <a:cs typeface="Arial"/>
              </a:rPr>
              <a:t>you</a:t>
            </a:r>
            <a:r>
              <a:rPr sz="2400" spc="-60" dirty="0">
                <a:solidFill>
                  <a:srgbClr val="2F55A4"/>
                </a:solidFill>
                <a:latin typeface="Arial"/>
                <a:cs typeface="Arial"/>
              </a:rPr>
              <a:t> </a:t>
            </a:r>
            <a:r>
              <a:rPr sz="2400" dirty="0">
                <a:solidFill>
                  <a:srgbClr val="2F55A4"/>
                </a:solidFill>
                <a:latin typeface="Arial"/>
                <a:cs typeface="Arial"/>
              </a:rPr>
              <a:t>“know”</a:t>
            </a:r>
            <a:r>
              <a:rPr sz="2400" spc="-65" dirty="0">
                <a:solidFill>
                  <a:srgbClr val="2F55A4"/>
                </a:solidFill>
                <a:latin typeface="Arial"/>
                <a:cs typeface="Arial"/>
              </a:rPr>
              <a:t> </a:t>
            </a:r>
            <a:r>
              <a:rPr sz="2400" spc="-20" dirty="0">
                <a:solidFill>
                  <a:srgbClr val="2F55A4"/>
                </a:solidFill>
                <a:latin typeface="Arial"/>
                <a:cs typeface="Arial"/>
              </a:rPr>
              <a:t>will </a:t>
            </a:r>
            <a:r>
              <a:rPr sz="2400" dirty="0">
                <a:solidFill>
                  <a:srgbClr val="2F55A4"/>
                </a:solidFill>
                <a:latin typeface="Arial"/>
                <a:cs typeface="Arial"/>
              </a:rPr>
              <a:t>offer</a:t>
            </a:r>
            <a:r>
              <a:rPr sz="2400" spc="-50" dirty="0">
                <a:solidFill>
                  <a:srgbClr val="2F55A4"/>
                </a:solidFill>
                <a:latin typeface="Arial"/>
                <a:cs typeface="Arial"/>
              </a:rPr>
              <a:t> </a:t>
            </a:r>
            <a:r>
              <a:rPr sz="2400" dirty="0">
                <a:solidFill>
                  <a:srgbClr val="2F55A4"/>
                </a:solidFill>
                <a:latin typeface="Arial"/>
                <a:cs typeface="Arial"/>
              </a:rPr>
              <a:t>the</a:t>
            </a:r>
            <a:r>
              <a:rPr sz="2400" spc="-65" dirty="0">
                <a:solidFill>
                  <a:srgbClr val="2F55A4"/>
                </a:solidFill>
                <a:latin typeface="Arial"/>
                <a:cs typeface="Arial"/>
              </a:rPr>
              <a:t> </a:t>
            </a:r>
            <a:r>
              <a:rPr sz="2400" dirty="0">
                <a:solidFill>
                  <a:srgbClr val="2F55A4"/>
                </a:solidFill>
                <a:latin typeface="Arial"/>
                <a:cs typeface="Arial"/>
              </a:rPr>
              <a:t>lowest</a:t>
            </a:r>
            <a:r>
              <a:rPr sz="2400" spc="-35" dirty="0">
                <a:solidFill>
                  <a:srgbClr val="2F55A4"/>
                </a:solidFill>
                <a:latin typeface="Arial"/>
                <a:cs typeface="Arial"/>
              </a:rPr>
              <a:t> </a:t>
            </a:r>
            <a:r>
              <a:rPr sz="2400" spc="-10" dirty="0">
                <a:solidFill>
                  <a:srgbClr val="2F55A4"/>
                </a:solidFill>
                <a:latin typeface="Arial"/>
                <a:cs typeface="Arial"/>
              </a:rPr>
              <a:t>price.</a:t>
            </a:r>
            <a:endParaRPr sz="2400">
              <a:latin typeface="Arial"/>
              <a:cs typeface="Arial"/>
            </a:endParaRPr>
          </a:p>
          <a:p>
            <a:pPr>
              <a:spcBef>
                <a:spcPts val="125"/>
              </a:spcBef>
            </a:pPr>
            <a:endParaRPr sz="2400">
              <a:latin typeface="Arial"/>
              <a:cs typeface="Arial"/>
            </a:endParaRPr>
          </a:p>
          <a:p>
            <a:pPr marL="12700" marR="5080"/>
            <a:r>
              <a:rPr sz="2400" dirty="0">
                <a:solidFill>
                  <a:srgbClr val="2F55A4"/>
                </a:solidFill>
                <a:latin typeface="Arial"/>
                <a:cs typeface="Arial"/>
              </a:rPr>
              <a:t>Sole</a:t>
            </a:r>
            <a:r>
              <a:rPr sz="2400" spc="-55" dirty="0">
                <a:solidFill>
                  <a:srgbClr val="2F55A4"/>
                </a:solidFill>
                <a:latin typeface="Arial"/>
                <a:cs typeface="Arial"/>
              </a:rPr>
              <a:t> </a:t>
            </a:r>
            <a:r>
              <a:rPr sz="2400" dirty="0">
                <a:solidFill>
                  <a:srgbClr val="2F55A4"/>
                </a:solidFill>
                <a:latin typeface="Arial"/>
                <a:cs typeface="Arial"/>
              </a:rPr>
              <a:t>Source</a:t>
            </a:r>
            <a:r>
              <a:rPr sz="2400" spc="-50" dirty="0">
                <a:solidFill>
                  <a:srgbClr val="2F55A4"/>
                </a:solidFill>
                <a:latin typeface="Arial"/>
                <a:cs typeface="Arial"/>
              </a:rPr>
              <a:t> </a:t>
            </a:r>
            <a:r>
              <a:rPr sz="2400" spc="-10" dirty="0">
                <a:solidFill>
                  <a:srgbClr val="2F55A4"/>
                </a:solidFill>
                <a:latin typeface="Arial"/>
                <a:cs typeface="Arial"/>
              </a:rPr>
              <a:t>Justification</a:t>
            </a:r>
            <a:r>
              <a:rPr sz="2400" spc="-50" dirty="0">
                <a:solidFill>
                  <a:srgbClr val="2F55A4"/>
                </a:solidFill>
                <a:latin typeface="Arial"/>
                <a:cs typeface="Arial"/>
              </a:rPr>
              <a:t> </a:t>
            </a:r>
            <a:r>
              <a:rPr sz="2400" dirty="0">
                <a:solidFill>
                  <a:srgbClr val="2F55A4"/>
                </a:solidFill>
                <a:latin typeface="Arial"/>
                <a:cs typeface="Arial"/>
              </a:rPr>
              <a:t>Form</a:t>
            </a:r>
            <a:r>
              <a:rPr sz="2400" spc="-60" dirty="0">
                <a:solidFill>
                  <a:srgbClr val="2F55A4"/>
                </a:solidFill>
                <a:latin typeface="Arial"/>
                <a:cs typeface="Arial"/>
              </a:rPr>
              <a:t> </a:t>
            </a:r>
            <a:r>
              <a:rPr sz="2400" dirty="0">
                <a:solidFill>
                  <a:srgbClr val="2F55A4"/>
                </a:solidFill>
                <a:latin typeface="Arial"/>
                <a:cs typeface="Arial"/>
              </a:rPr>
              <a:t>is</a:t>
            </a:r>
            <a:r>
              <a:rPr sz="2400" spc="-55" dirty="0">
                <a:solidFill>
                  <a:srgbClr val="2F55A4"/>
                </a:solidFill>
                <a:latin typeface="Arial"/>
                <a:cs typeface="Arial"/>
              </a:rPr>
              <a:t> </a:t>
            </a:r>
            <a:r>
              <a:rPr sz="2400" dirty="0">
                <a:solidFill>
                  <a:srgbClr val="2F55A4"/>
                </a:solidFill>
                <a:latin typeface="Arial"/>
                <a:cs typeface="Arial"/>
              </a:rPr>
              <a:t>approved</a:t>
            </a:r>
            <a:r>
              <a:rPr sz="2400" spc="-55" dirty="0">
                <a:solidFill>
                  <a:srgbClr val="2F55A4"/>
                </a:solidFill>
                <a:latin typeface="Arial"/>
                <a:cs typeface="Arial"/>
              </a:rPr>
              <a:t> </a:t>
            </a:r>
            <a:r>
              <a:rPr sz="2400" dirty="0">
                <a:solidFill>
                  <a:srgbClr val="2F55A4"/>
                </a:solidFill>
                <a:latin typeface="Arial"/>
                <a:cs typeface="Arial"/>
              </a:rPr>
              <a:t>by</a:t>
            </a:r>
            <a:r>
              <a:rPr sz="2400" spc="-60" dirty="0">
                <a:solidFill>
                  <a:srgbClr val="2F55A4"/>
                </a:solidFill>
                <a:latin typeface="Arial"/>
                <a:cs typeface="Arial"/>
              </a:rPr>
              <a:t> </a:t>
            </a:r>
            <a:r>
              <a:rPr sz="2400" spc="-25" dirty="0">
                <a:solidFill>
                  <a:srgbClr val="2F55A4"/>
                </a:solidFill>
                <a:latin typeface="Arial"/>
                <a:cs typeface="Arial"/>
              </a:rPr>
              <a:t>the </a:t>
            </a:r>
            <a:r>
              <a:rPr sz="2400" dirty="0">
                <a:solidFill>
                  <a:srgbClr val="2F55A4"/>
                </a:solidFill>
                <a:latin typeface="Arial"/>
                <a:cs typeface="Arial"/>
              </a:rPr>
              <a:t>Finance</a:t>
            </a:r>
            <a:r>
              <a:rPr sz="2400" spc="-40" dirty="0">
                <a:solidFill>
                  <a:srgbClr val="2F55A4"/>
                </a:solidFill>
                <a:latin typeface="Arial"/>
                <a:cs typeface="Arial"/>
              </a:rPr>
              <a:t> </a:t>
            </a:r>
            <a:r>
              <a:rPr sz="2400" dirty="0">
                <a:solidFill>
                  <a:srgbClr val="2F55A4"/>
                </a:solidFill>
                <a:latin typeface="Arial"/>
                <a:cs typeface="Arial"/>
              </a:rPr>
              <a:t>Director</a:t>
            </a:r>
            <a:r>
              <a:rPr sz="2400" spc="-55" dirty="0">
                <a:solidFill>
                  <a:srgbClr val="2F55A4"/>
                </a:solidFill>
                <a:latin typeface="Arial"/>
                <a:cs typeface="Arial"/>
              </a:rPr>
              <a:t> </a:t>
            </a:r>
            <a:r>
              <a:rPr sz="2400" dirty="0">
                <a:solidFill>
                  <a:srgbClr val="2F55A4"/>
                </a:solidFill>
                <a:latin typeface="Arial"/>
                <a:cs typeface="Arial"/>
              </a:rPr>
              <a:t>and</a:t>
            </a:r>
            <a:r>
              <a:rPr sz="2400" spc="-45" dirty="0">
                <a:solidFill>
                  <a:srgbClr val="2F55A4"/>
                </a:solidFill>
                <a:latin typeface="Arial"/>
                <a:cs typeface="Arial"/>
              </a:rPr>
              <a:t> </a:t>
            </a:r>
            <a:r>
              <a:rPr sz="2400" dirty="0">
                <a:solidFill>
                  <a:srgbClr val="2F55A4"/>
                </a:solidFill>
                <a:latin typeface="Arial"/>
                <a:cs typeface="Arial"/>
              </a:rPr>
              <a:t>City</a:t>
            </a:r>
            <a:r>
              <a:rPr sz="2400" spc="-50" dirty="0">
                <a:solidFill>
                  <a:srgbClr val="2F55A4"/>
                </a:solidFill>
                <a:latin typeface="Arial"/>
                <a:cs typeface="Arial"/>
              </a:rPr>
              <a:t> </a:t>
            </a:r>
            <a:r>
              <a:rPr sz="2400" dirty="0">
                <a:solidFill>
                  <a:srgbClr val="2F55A4"/>
                </a:solidFill>
                <a:latin typeface="Arial"/>
                <a:cs typeface="Arial"/>
              </a:rPr>
              <a:t>Manager</a:t>
            </a:r>
            <a:r>
              <a:rPr sz="2400" spc="-55" dirty="0">
                <a:solidFill>
                  <a:srgbClr val="2F55A4"/>
                </a:solidFill>
                <a:latin typeface="Arial"/>
                <a:cs typeface="Arial"/>
              </a:rPr>
              <a:t> </a:t>
            </a:r>
            <a:r>
              <a:rPr sz="2400" dirty="0">
                <a:solidFill>
                  <a:srgbClr val="2F55A4"/>
                </a:solidFill>
                <a:latin typeface="Arial"/>
                <a:cs typeface="Arial"/>
              </a:rPr>
              <a:t>if</a:t>
            </a:r>
            <a:r>
              <a:rPr sz="2400" spc="-55" dirty="0">
                <a:solidFill>
                  <a:srgbClr val="2F55A4"/>
                </a:solidFill>
                <a:latin typeface="Arial"/>
                <a:cs typeface="Arial"/>
              </a:rPr>
              <a:t> </a:t>
            </a:r>
            <a:r>
              <a:rPr sz="2400" dirty="0">
                <a:solidFill>
                  <a:srgbClr val="2F55A4"/>
                </a:solidFill>
                <a:latin typeface="Arial"/>
                <a:cs typeface="Arial"/>
              </a:rPr>
              <a:t>&lt;$10K</a:t>
            </a:r>
            <a:r>
              <a:rPr sz="2400" spc="-65" dirty="0">
                <a:solidFill>
                  <a:srgbClr val="2F55A4"/>
                </a:solidFill>
                <a:latin typeface="Arial"/>
                <a:cs typeface="Arial"/>
              </a:rPr>
              <a:t> </a:t>
            </a:r>
            <a:r>
              <a:rPr sz="2400" dirty="0">
                <a:solidFill>
                  <a:srgbClr val="2F55A4"/>
                </a:solidFill>
                <a:latin typeface="Arial"/>
                <a:cs typeface="Arial"/>
              </a:rPr>
              <a:t>by</a:t>
            </a:r>
            <a:r>
              <a:rPr sz="2400" spc="-50" dirty="0">
                <a:solidFill>
                  <a:srgbClr val="2F55A4"/>
                </a:solidFill>
                <a:latin typeface="Arial"/>
                <a:cs typeface="Arial"/>
              </a:rPr>
              <a:t> </a:t>
            </a:r>
            <a:r>
              <a:rPr sz="2400" dirty="0">
                <a:solidFill>
                  <a:srgbClr val="2F55A4"/>
                </a:solidFill>
                <a:latin typeface="Arial"/>
                <a:cs typeface="Arial"/>
              </a:rPr>
              <a:t>the</a:t>
            </a:r>
            <a:r>
              <a:rPr sz="2400" spc="-55" dirty="0">
                <a:solidFill>
                  <a:srgbClr val="2F55A4"/>
                </a:solidFill>
                <a:latin typeface="Arial"/>
                <a:cs typeface="Arial"/>
              </a:rPr>
              <a:t> </a:t>
            </a:r>
            <a:r>
              <a:rPr sz="2400" spc="-20" dirty="0">
                <a:solidFill>
                  <a:srgbClr val="2F55A4"/>
                </a:solidFill>
                <a:latin typeface="Arial"/>
                <a:cs typeface="Arial"/>
              </a:rPr>
              <a:t>City </a:t>
            </a:r>
            <a:r>
              <a:rPr sz="2400" dirty="0">
                <a:solidFill>
                  <a:srgbClr val="2F55A4"/>
                </a:solidFill>
                <a:latin typeface="Arial"/>
                <a:cs typeface="Arial"/>
              </a:rPr>
              <a:t>Council</a:t>
            </a:r>
            <a:r>
              <a:rPr sz="2400" spc="-35" dirty="0">
                <a:solidFill>
                  <a:srgbClr val="2F55A4"/>
                </a:solidFill>
                <a:latin typeface="Arial"/>
                <a:cs typeface="Arial"/>
              </a:rPr>
              <a:t> </a:t>
            </a:r>
            <a:r>
              <a:rPr sz="2400" dirty="0">
                <a:solidFill>
                  <a:srgbClr val="2F55A4"/>
                </a:solidFill>
                <a:latin typeface="Arial"/>
                <a:cs typeface="Arial"/>
              </a:rPr>
              <a:t>if</a:t>
            </a:r>
            <a:r>
              <a:rPr sz="2400" spc="-70" dirty="0">
                <a:solidFill>
                  <a:srgbClr val="2F55A4"/>
                </a:solidFill>
                <a:latin typeface="Arial"/>
                <a:cs typeface="Arial"/>
              </a:rPr>
              <a:t> </a:t>
            </a:r>
            <a:r>
              <a:rPr sz="2400" spc="-10" dirty="0">
                <a:solidFill>
                  <a:srgbClr val="2F55A4"/>
                </a:solidFill>
                <a:latin typeface="Arial"/>
                <a:cs typeface="Arial"/>
              </a:rPr>
              <a:t>&gt;$10K</a:t>
            </a:r>
            <a:endParaRPr sz="2400">
              <a:latin typeface="Arial"/>
              <a:cs typeface="Arial"/>
            </a:endParaRPr>
          </a:p>
          <a:p>
            <a:pPr>
              <a:spcBef>
                <a:spcPts val="125"/>
              </a:spcBef>
            </a:pPr>
            <a:endParaRPr sz="2400">
              <a:latin typeface="Arial"/>
              <a:cs typeface="Arial"/>
            </a:endParaRPr>
          </a:p>
          <a:p>
            <a:pPr marL="12700" marR="146050">
              <a:tabLst>
                <a:tab pos="5607050" algn="l"/>
              </a:tabLst>
            </a:pPr>
            <a:r>
              <a:rPr sz="2400" spc="-10" dirty="0">
                <a:solidFill>
                  <a:srgbClr val="2F55A4"/>
                </a:solidFill>
                <a:latin typeface="Arial"/>
                <a:cs typeface="Arial"/>
              </a:rPr>
              <a:t>Council</a:t>
            </a:r>
            <a:r>
              <a:rPr sz="2400" spc="-160" dirty="0">
                <a:solidFill>
                  <a:srgbClr val="2F55A4"/>
                </a:solidFill>
                <a:latin typeface="Arial"/>
                <a:cs typeface="Arial"/>
              </a:rPr>
              <a:t> </a:t>
            </a:r>
            <a:r>
              <a:rPr sz="2400" dirty="0">
                <a:solidFill>
                  <a:srgbClr val="2F55A4"/>
                </a:solidFill>
                <a:latin typeface="Arial"/>
                <a:cs typeface="Arial"/>
              </a:rPr>
              <a:t>Approval</a:t>
            </a:r>
            <a:r>
              <a:rPr sz="2400" spc="-60" dirty="0">
                <a:solidFill>
                  <a:srgbClr val="2F55A4"/>
                </a:solidFill>
                <a:latin typeface="Arial"/>
                <a:cs typeface="Arial"/>
              </a:rPr>
              <a:t> </a:t>
            </a:r>
            <a:r>
              <a:rPr sz="2400" spc="-20" dirty="0">
                <a:solidFill>
                  <a:srgbClr val="2F55A4"/>
                </a:solidFill>
                <a:latin typeface="Arial"/>
                <a:cs typeface="Arial"/>
              </a:rPr>
              <a:t>Recommended</a:t>
            </a:r>
            <a:r>
              <a:rPr sz="2400" spc="-145" dirty="0">
                <a:solidFill>
                  <a:srgbClr val="2F55A4"/>
                </a:solidFill>
                <a:latin typeface="Arial"/>
                <a:cs typeface="Arial"/>
              </a:rPr>
              <a:t> </a:t>
            </a:r>
            <a:r>
              <a:rPr sz="2400" spc="-10" dirty="0">
                <a:solidFill>
                  <a:srgbClr val="2F55A4"/>
                </a:solidFill>
                <a:latin typeface="Arial"/>
                <a:cs typeface="Arial"/>
              </a:rPr>
              <a:t>Action:</a:t>
            </a:r>
            <a:r>
              <a:rPr sz="2400" dirty="0">
                <a:solidFill>
                  <a:srgbClr val="2F55A4"/>
                </a:solidFill>
                <a:latin typeface="Arial"/>
                <a:cs typeface="Arial"/>
              </a:rPr>
              <a:t>	APPROVE</a:t>
            </a:r>
            <a:r>
              <a:rPr sz="2400" spc="-45" dirty="0">
                <a:solidFill>
                  <a:srgbClr val="2F55A4"/>
                </a:solidFill>
                <a:latin typeface="Arial"/>
                <a:cs typeface="Arial"/>
              </a:rPr>
              <a:t> </a:t>
            </a:r>
            <a:r>
              <a:rPr sz="2400" spc="-50" dirty="0">
                <a:solidFill>
                  <a:srgbClr val="2F55A4"/>
                </a:solidFill>
                <a:latin typeface="Arial"/>
                <a:cs typeface="Arial"/>
              </a:rPr>
              <a:t>a </a:t>
            </a:r>
            <a:r>
              <a:rPr sz="2400" dirty="0">
                <a:solidFill>
                  <a:srgbClr val="2F55A4"/>
                </a:solidFill>
                <a:latin typeface="Arial"/>
                <a:cs typeface="Arial"/>
              </a:rPr>
              <a:t>Sole</a:t>
            </a:r>
            <a:r>
              <a:rPr sz="2400" spc="-50" dirty="0">
                <a:solidFill>
                  <a:srgbClr val="2F55A4"/>
                </a:solidFill>
                <a:latin typeface="Arial"/>
                <a:cs typeface="Arial"/>
              </a:rPr>
              <a:t> </a:t>
            </a:r>
            <a:r>
              <a:rPr sz="2400" dirty="0">
                <a:solidFill>
                  <a:srgbClr val="2F55A4"/>
                </a:solidFill>
                <a:latin typeface="Arial"/>
                <a:cs typeface="Arial"/>
              </a:rPr>
              <a:t>Source</a:t>
            </a:r>
            <a:r>
              <a:rPr sz="2400" spc="-45" dirty="0">
                <a:solidFill>
                  <a:srgbClr val="2F55A4"/>
                </a:solidFill>
                <a:latin typeface="Arial"/>
                <a:cs typeface="Arial"/>
              </a:rPr>
              <a:t> </a:t>
            </a:r>
            <a:r>
              <a:rPr sz="2400" dirty="0">
                <a:solidFill>
                  <a:srgbClr val="2F55A4"/>
                </a:solidFill>
                <a:latin typeface="Arial"/>
                <a:cs typeface="Arial"/>
              </a:rPr>
              <a:t>contract</a:t>
            </a:r>
            <a:r>
              <a:rPr sz="2400" spc="-50" dirty="0">
                <a:solidFill>
                  <a:srgbClr val="2F55A4"/>
                </a:solidFill>
                <a:latin typeface="Arial"/>
                <a:cs typeface="Arial"/>
              </a:rPr>
              <a:t> </a:t>
            </a:r>
            <a:r>
              <a:rPr sz="2400" dirty="0">
                <a:solidFill>
                  <a:srgbClr val="2F55A4"/>
                </a:solidFill>
                <a:latin typeface="Arial"/>
                <a:cs typeface="Arial"/>
              </a:rPr>
              <a:t>with</a:t>
            </a:r>
            <a:r>
              <a:rPr sz="2400" spc="-55" dirty="0">
                <a:solidFill>
                  <a:srgbClr val="2F55A4"/>
                </a:solidFill>
                <a:latin typeface="Arial"/>
                <a:cs typeface="Arial"/>
              </a:rPr>
              <a:t> </a:t>
            </a:r>
            <a:r>
              <a:rPr sz="2400" dirty="0">
                <a:solidFill>
                  <a:srgbClr val="2F55A4"/>
                </a:solidFill>
                <a:latin typeface="Arial"/>
                <a:cs typeface="Arial"/>
              </a:rPr>
              <a:t>(Name</a:t>
            </a:r>
            <a:r>
              <a:rPr sz="2400" spc="-55" dirty="0">
                <a:solidFill>
                  <a:srgbClr val="2F55A4"/>
                </a:solidFill>
                <a:latin typeface="Arial"/>
                <a:cs typeface="Arial"/>
              </a:rPr>
              <a:t> </a:t>
            </a:r>
            <a:r>
              <a:rPr sz="2400" dirty="0">
                <a:solidFill>
                  <a:srgbClr val="2F55A4"/>
                </a:solidFill>
                <a:latin typeface="Arial"/>
                <a:cs typeface="Arial"/>
              </a:rPr>
              <a:t>of</a:t>
            </a:r>
            <a:r>
              <a:rPr sz="2400" spc="-50" dirty="0">
                <a:solidFill>
                  <a:srgbClr val="2F55A4"/>
                </a:solidFill>
                <a:latin typeface="Arial"/>
                <a:cs typeface="Arial"/>
              </a:rPr>
              <a:t> </a:t>
            </a:r>
            <a:r>
              <a:rPr sz="2400" dirty="0">
                <a:solidFill>
                  <a:srgbClr val="2F55A4"/>
                </a:solidFill>
                <a:latin typeface="Arial"/>
                <a:cs typeface="Arial"/>
              </a:rPr>
              <a:t>the</a:t>
            </a:r>
            <a:r>
              <a:rPr sz="2400" spc="-70" dirty="0">
                <a:solidFill>
                  <a:srgbClr val="2F55A4"/>
                </a:solidFill>
                <a:latin typeface="Arial"/>
                <a:cs typeface="Arial"/>
              </a:rPr>
              <a:t> </a:t>
            </a:r>
            <a:r>
              <a:rPr sz="2400" spc="-10" dirty="0">
                <a:solidFill>
                  <a:srgbClr val="2F55A4"/>
                </a:solidFill>
                <a:latin typeface="Arial"/>
                <a:cs typeface="Arial"/>
              </a:rPr>
              <a:t>Vendor)</a:t>
            </a:r>
            <a:endParaRPr sz="2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8143" y="304800"/>
            <a:ext cx="8795715" cy="514350"/>
          </a:xfrm>
          <a:prstGeom prst="rect">
            <a:avLst/>
          </a:prstGeom>
        </p:spPr>
        <p:txBody>
          <a:bodyPr vert="horz" wrap="square" lIns="0" tIns="13335" rIns="0" bIns="0" rtlCol="0">
            <a:spAutoFit/>
          </a:bodyPr>
          <a:lstStyle/>
          <a:p>
            <a:pPr marL="586740">
              <a:spcBef>
                <a:spcPts val="105"/>
              </a:spcBef>
            </a:pPr>
            <a:r>
              <a:rPr dirty="0"/>
              <a:t>Emergency</a:t>
            </a:r>
            <a:r>
              <a:rPr spc="-85" dirty="0"/>
              <a:t> </a:t>
            </a:r>
            <a:r>
              <a:rPr dirty="0"/>
              <a:t>Justification</a:t>
            </a:r>
            <a:r>
              <a:rPr spc="-95" dirty="0"/>
              <a:t> </a:t>
            </a:r>
            <a:r>
              <a:rPr spc="-20" dirty="0"/>
              <a:t>Form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19</a:t>
            </a:fld>
            <a:endParaRPr spc="-25" dirty="0"/>
          </a:p>
        </p:txBody>
      </p:sp>
      <p:sp>
        <p:nvSpPr>
          <p:cNvPr id="3" name="object 3"/>
          <p:cNvSpPr txBox="1"/>
          <p:nvPr/>
        </p:nvSpPr>
        <p:spPr>
          <a:xfrm>
            <a:off x="2286001" y="914401"/>
            <a:ext cx="7223125" cy="4672113"/>
          </a:xfrm>
          <a:prstGeom prst="rect">
            <a:avLst/>
          </a:prstGeom>
        </p:spPr>
        <p:txBody>
          <a:bodyPr vert="horz" wrap="square" lIns="0" tIns="12065" rIns="0" bIns="0" rtlCol="0">
            <a:spAutoFit/>
          </a:bodyPr>
          <a:lstStyle/>
          <a:p>
            <a:pPr marL="12700" marR="5080">
              <a:spcBef>
                <a:spcPts val="95"/>
              </a:spcBef>
            </a:pPr>
            <a:r>
              <a:rPr sz="2800" b="1" dirty="0">
                <a:solidFill>
                  <a:srgbClr val="2F55A4"/>
                </a:solidFill>
                <a:latin typeface="Arial"/>
                <a:cs typeface="Arial"/>
              </a:rPr>
              <a:t>Emergency</a:t>
            </a:r>
            <a:r>
              <a:rPr sz="2800" b="1" spc="-105" dirty="0">
                <a:solidFill>
                  <a:srgbClr val="2F55A4"/>
                </a:solidFill>
                <a:latin typeface="Arial"/>
                <a:cs typeface="Arial"/>
              </a:rPr>
              <a:t> </a:t>
            </a:r>
            <a:r>
              <a:rPr sz="2800" b="1" dirty="0">
                <a:solidFill>
                  <a:srgbClr val="2F55A4"/>
                </a:solidFill>
                <a:latin typeface="Arial"/>
                <a:cs typeface="Arial"/>
              </a:rPr>
              <a:t>procurements</a:t>
            </a:r>
            <a:r>
              <a:rPr sz="2800" b="1" spc="-100" dirty="0">
                <a:solidFill>
                  <a:srgbClr val="2F55A4"/>
                </a:solidFill>
                <a:latin typeface="Arial"/>
                <a:cs typeface="Arial"/>
              </a:rPr>
              <a:t> </a:t>
            </a:r>
            <a:r>
              <a:rPr sz="2800" b="1" dirty="0">
                <a:solidFill>
                  <a:srgbClr val="2F55A4"/>
                </a:solidFill>
                <a:latin typeface="Arial"/>
                <a:cs typeface="Arial"/>
              </a:rPr>
              <a:t>should</a:t>
            </a:r>
            <a:r>
              <a:rPr sz="2800" b="1" spc="-110" dirty="0">
                <a:solidFill>
                  <a:srgbClr val="2F55A4"/>
                </a:solidFill>
                <a:latin typeface="Arial"/>
                <a:cs typeface="Arial"/>
              </a:rPr>
              <a:t> </a:t>
            </a:r>
            <a:r>
              <a:rPr sz="2800" b="1" dirty="0">
                <a:solidFill>
                  <a:srgbClr val="2F55A4"/>
                </a:solidFill>
                <a:latin typeface="Arial"/>
                <a:cs typeface="Arial"/>
              </a:rPr>
              <a:t>be</a:t>
            </a:r>
            <a:r>
              <a:rPr sz="2800" b="1" spc="-125" dirty="0">
                <a:solidFill>
                  <a:srgbClr val="2F55A4"/>
                </a:solidFill>
                <a:latin typeface="Arial"/>
                <a:cs typeface="Arial"/>
              </a:rPr>
              <a:t> </a:t>
            </a:r>
            <a:r>
              <a:rPr sz="2800" b="1" spc="-20" dirty="0">
                <a:solidFill>
                  <a:srgbClr val="2F55A4"/>
                </a:solidFill>
                <a:latin typeface="Arial"/>
                <a:cs typeface="Arial"/>
              </a:rPr>
              <a:t>made </a:t>
            </a:r>
            <a:r>
              <a:rPr sz="2800" b="1" spc="-10" dirty="0">
                <a:solidFill>
                  <a:srgbClr val="2F55A4"/>
                </a:solidFill>
                <a:latin typeface="Arial"/>
                <a:cs typeface="Arial"/>
              </a:rPr>
              <a:t>only:</a:t>
            </a:r>
            <a:endParaRPr sz="2800" dirty="0">
              <a:latin typeface="Arial"/>
              <a:cs typeface="Arial"/>
            </a:endParaRPr>
          </a:p>
          <a:p>
            <a:pPr marL="354965" indent="-342265">
              <a:lnSpc>
                <a:spcPct val="150000"/>
              </a:lnSpc>
              <a:spcBef>
                <a:spcPts val="5"/>
              </a:spcBef>
              <a:buClr>
                <a:srgbClr val="DAA627"/>
              </a:buClr>
              <a:buFont typeface="Arial"/>
              <a:buChar char="•"/>
              <a:tabLst>
                <a:tab pos="354965" algn="l"/>
              </a:tabLst>
            </a:pPr>
            <a:r>
              <a:rPr sz="2800" b="1" spc="-50" dirty="0">
                <a:solidFill>
                  <a:srgbClr val="2F55A4"/>
                </a:solidFill>
                <a:latin typeface="Arial"/>
                <a:cs typeface="Arial"/>
              </a:rPr>
              <a:t>To</a:t>
            </a:r>
            <a:r>
              <a:rPr sz="2800" b="1" spc="-80" dirty="0">
                <a:solidFill>
                  <a:srgbClr val="2F55A4"/>
                </a:solidFill>
                <a:latin typeface="Arial"/>
                <a:cs typeface="Arial"/>
              </a:rPr>
              <a:t> </a:t>
            </a:r>
            <a:r>
              <a:rPr sz="2800" b="1" dirty="0">
                <a:solidFill>
                  <a:srgbClr val="2F55A4"/>
                </a:solidFill>
                <a:latin typeface="Arial"/>
                <a:cs typeface="Arial"/>
              </a:rPr>
              <a:t>preserve</a:t>
            </a:r>
            <a:r>
              <a:rPr sz="2800" b="1" spc="-80" dirty="0">
                <a:solidFill>
                  <a:srgbClr val="2F55A4"/>
                </a:solidFill>
                <a:latin typeface="Arial"/>
                <a:cs typeface="Arial"/>
              </a:rPr>
              <a:t> </a:t>
            </a:r>
            <a:r>
              <a:rPr sz="2800" b="1" dirty="0">
                <a:solidFill>
                  <a:srgbClr val="2F55A4"/>
                </a:solidFill>
                <a:latin typeface="Arial"/>
                <a:cs typeface="Arial"/>
              </a:rPr>
              <a:t>life,</a:t>
            </a:r>
            <a:r>
              <a:rPr sz="2800" b="1" spc="-90" dirty="0">
                <a:solidFill>
                  <a:srgbClr val="2F55A4"/>
                </a:solidFill>
                <a:latin typeface="Arial"/>
                <a:cs typeface="Arial"/>
              </a:rPr>
              <a:t> </a:t>
            </a:r>
            <a:r>
              <a:rPr sz="2800" b="1" dirty="0">
                <a:solidFill>
                  <a:srgbClr val="2F55A4"/>
                </a:solidFill>
                <a:latin typeface="Arial"/>
                <a:cs typeface="Arial"/>
              </a:rPr>
              <a:t>health</a:t>
            </a:r>
            <a:r>
              <a:rPr sz="2800" b="1" spc="-80" dirty="0">
                <a:solidFill>
                  <a:srgbClr val="2F55A4"/>
                </a:solidFill>
                <a:latin typeface="Arial"/>
                <a:cs typeface="Arial"/>
              </a:rPr>
              <a:t> </a:t>
            </a:r>
            <a:r>
              <a:rPr sz="2800" b="1" dirty="0">
                <a:solidFill>
                  <a:srgbClr val="2F55A4"/>
                </a:solidFill>
                <a:latin typeface="Arial"/>
                <a:cs typeface="Arial"/>
              </a:rPr>
              <a:t>or</a:t>
            </a:r>
            <a:r>
              <a:rPr sz="2800" b="1" spc="-90" dirty="0">
                <a:solidFill>
                  <a:srgbClr val="2F55A4"/>
                </a:solidFill>
                <a:latin typeface="Arial"/>
                <a:cs typeface="Arial"/>
              </a:rPr>
              <a:t> </a:t>
            </a:r>
            <a:r>
              <a:rPr sz="2800" b="1" spc="-10" dirty="0">
                <a:solidFill>
                  <a:srgbClr val="2F55A4"/>
                </a:solidFill>
                <a:latin typeface="Arial"/>
                <a:cs typeface="Arial"/>
              </a:rPr>
              <a:t>property</a:t>
            </a:r>
            <a:endParaRPr sz="2800" dirty="0">
              <a:latin typeface="Arial"/>
              <a:cs typeface="Arial"/>
            </a:endParaRPr>
          </a:p>
          <a:p>
            <a:pPr marL="354965" indent="-342265">
              <a:lnSpc>
                <a:spcPct val="150000"/>
              </a:lnSpc>
              <a:buClr>
                <a:srgbClr val="DAA627"/>
              </a:buClr>
              <a:buFont typeface="Arial"/>
              <a:buChar char="•"/>
              <a:tabLst>
                <a:tab pos="354965" algn="l"/>
              </a:tabLst>
            </a:pPr>
            <a:r>
              <a:rPr sz="2800" b="1" dirty="0">
                <a:solidFill>
                  <a:srgbClr val="2F55A4"/>
                </a:solidFill>
                <a:latin typeface="Arial"/>
                <a:cs typeface="Arial"/>
              </a:rPr>
              <a:t>Upon</a:t>
            </a:r>
            <a:r>
              <a:rPr sz="2800" b="1" spc="-55" dirty="0">
                <a:solidFill>
                  <a:srgbClr val="2F55A4"/>
                </a:solidFill>
                <a:latin typeface="Arial"/>
                <a:cs typeface="Arial"/>
              </a:rPr>
              <a:t> </a:t>
            </a:r>
            <a:r>
              <a:rPr sz="2800" b="1" dirty="0">
                <a:solidFill>
                  <a:srgbClr val="2F55A4"/>
                </a:solidFill>
                <a:latin typeface="Arial"/>
                <a:cs typeface="Arial"/>
              </a:rPr>
              <a:t>a</a:t>
            </a:r>
            <a:r>
              <a:rPr sz="2800" b="1" spc="-70" dirty="0">
                <a:solidFill>
                  <a:srgbClr val="2F55A4"/>
                </a:solidFill>
                <a:latin typeface="Arial"/>
                <a:cs typeface="Arial"/>
              </a:rPr>
              <a:t> </a:t>
            </a:r>
            <a:r>
              <a:rPr sz="2800" b="1" dirty="0">
                <a:solidFill>
                  <a:srgbClr val="2F55A4"/>
                </a:solidFill>
                <a:latin typeface="Arial"/>
                <a:cs typeface="Arial"/>
              </a:rPr>
              <a:t>natural</a:t>
            </a:r>
            <a:r>
              <a:rPr sz="2800" b="1" spc="-55" dirty="0">
                <a:solidFill>
                  <a:srgbClr val="2F55A4"/>
                </a:solidFill>
                <a:latin typeface="Arial"/>
                <a:cs typeface="Arial"/>
              </a:rPr>
              <a:t> </a:t>
            </a:r>
            <a:r>
              <a:rPr sz="2800" b="1" spc="-10" dirty="0">
                <a:solidFill>
                  <a:srgbClr val="2F55A4"/>
                </a:solidFill>
                <a:latin typeface="Arial"/>
                <a:cs typeface="Arial"/>
              </a:rPr>
              <a:t>disaster</a:t>
            </a:r>
            <a:endParaRPr sz="2800" dirty="0">
              <a:latin typeface="Arial"/>
              <a:cs typeface="Arial"/>
            </a:endParaRPr>
          </a:p>
          <a:p>
            <a:pPr marL="354965" indent="-342265">
              <a:lnSpc>
                <a:spcPct val="150000"/>
              </a:lnSpc>
              <a:buClr>
                <a:srgbClr val="DAA627"/>
              </a:buClr>
              <a:buFont typeface="Arial"/>
              <a:buChar char="•"/>
              <a:tabLst>
                <a:tab pos="354965" algn="l"/>
              </a:tabLst>
            </a:pPr>
            <a:r>
              <a:rPr sz="2800" b="1" spc="-50" dirty="0">
                <a:solidFill>
                  <a:srgbClr val="2F55A4"/>
                </a:solidFill>
                <a:latin typeface="Arial"/>
                <a:cs typeface="Arial"/>
              </a:rPr>
              <a:t>To</a:t>
            </a:r>
            <a:r>
              <a:rPr sz="2800" b="1" spc="-80" dirty="0">
                <a:solidFill>
                  <a:srgbClr val="2F55A4"/>
                </a:solidFill>
                <a:latin typeface="Arial"/>
                <a:cs typeface="Arial"/>
              </a:rPr>
              <a:t> </a:t>
            </a:r>
            <a:r>
              <a:rPr sz="2800" b="1" dirty="0">
                <a:solidFill>
                  <a:srgbClr val="2F55A4"/>
                </a:solidFill>
                <a:latin typeface="Arial"/>
                <a:cs typeface="Arial"/>
              </a:rPr>
              <a:t>correct</a:t>
            </a:r>
            <a:r>
              <a:rPr sz="2800" b="1" spc="-85" dirty="0">
                <a:solidFill>
                  <a:srgbClr val="2F55A4"/>
                </a:solidFill>
                <a:latin typeface="Arial"/>
                <a:cs typeface="Arial"/>
              </a:rPr>
              <a:t> </a:t>
            </a:r>
            <a:r>
              <a:rPr sz="2800" b="1" dirty="0">
                <a:solidFill>
                  <a:srgbClr val="2F55A4"/>
                </a:solidFill>
                <a:latin typeface="Arial"/>
                <a:cs typeface="Arial"/>
              </a:rPr>
              <a:t>or</a:t>
            </a:r>
            <a:r>
              <a:rPr sz="2800" b="1" spc="-80" dirty="0">
                <a:solidFill>
                  <a:srgbClr val="2F55A4"/>
                </a:solidFill>
                <a:latin typeface="Arial"/>
                <a:cs typeface="Arial"/>
              </a:rPr>
              <a:t> </a:t>
            </a:r>
            <a:r>
              <a:rPr sz="2800" b="1" dirty="0">
                <a:solidFill>
                  <a:srgbClr val="2F55A4"/>
                </a:solidFill>
                <a:latin typeface="Arial"/>
                <a:cs typeface="Arial"/>
              </a:rPr>
              <a:t>forestall</a:t>
            </a:r>
            <a:r>
              <a:rPr sz="2800" b="1" spc="-75" dirty="0">
                <a:solidFill>
                  <a:srgbClr val="2F55A4"/>
                </a:solidFill>
                <a:latin typeface="Arial"/>
                <a:cs typeface="Arial"/>
              </a:rPr>
              <a:t> </a:t>
            </a:r>
            <a:r>
              <a:rPr sz="2800" b="1" dirty="0">
                <a:solidFill>
                  <a:srgbClr val="2F55A4"/>
                </a:solidFill>
                <a:latin typeface="Arial"/>
                <a:cs typeface="Arial"/>
              </a:rPr>
              <a:t>a</a:t>
            </a:r>
            <a:r>
              <a:rPr sz="2800" b="1" spc="-80" dirty="0">
                <a:solidFill>
                  <a:srgbClr val="2F55A4"/>
                </a:solidFill>
                <a:latin typeface="Arial"/>
                <a:cs typeface="Arial"/>
              </a:rPr>
              <a:t> </a:t>
            </a:r>
            <a:r>
              <a:rPr sz="2800" b="1" spc="-10" dirty="0">
                <a:solidFill>
                  <a:srgbClr val="2F55A4"/>
                </a:solidFill>
                <a:latin typeface="Arial"/>
                <a:cs typeface="Arial"/>
              </a:rPr>
              <a:t>shutdown</a:t>
            </a:r>
            <a:endParaRPr sz="2800" dirty="0">
              <a:latin typeface="Arial"/>
              <a:cs typeface="Arial"/>
            </a:endParaRPr>
          </a:p>
          <a:p>
            <a:pPr marL="354965" indent="-342265">
              <a:lnSpc>
                <a:spcPct val="150000"/>
              </a:lnSpc>
              <a:buClr>
                <a:srgbClr val="DAA627"/>
              </a:buClr>
              <a:buFont typeface="Arial"/>
              <a:buChar char="•"/>
              <a:tabLst>
                <a:tab pos="354965" algn="l"/>
              </a:tabLst>
            </a:pPr>
            <a:r>
              <a:rPr sz="2800" b="1" spc="-50" dirty="0">
                <a:solidFill>
                  <a:srgbClr val="2F55A4"/>
                </a:solidFill>
                <a:latin typeface="Arial"/>
                <a:cs typeface="Arial"/>
              </a:rPr>
              <a:t>To</a:t>
            </a:r>
            <a:r>
              <a:rPr sz="2800" b="1" spc="-125" dirty="0">
                <a:solidFill>
                  <a:srgbClr val="2F55A4"/>
                </a:solidFill>
                <a:latin typeface="Arial"/>
                <a:cs typeface="Arial"/>
              </a:rPr>
              <a:t> </a:t>
            </a:r>
            <a:r>
              <a:rPr sz="2800" b="1" dirty="0">
                <a:solidFill>
                  <a:srgbClr val="2F55A4"/>
                </a:solidFill>
                <a:latin typeface="Arial"/>
                <a:cs typeface="Arial"/>
              </a:rPr>
              <a:t>maintain</a:t>
            </a:r>
            <a:r>
              <a:rPr sz="2800" b="1" spc="-120" dirty="0">
                <a:solidFill>
                  <a:srgbClr val="2F55A4"/>
                </a:solidFill>
                <a:latin typeface="Arial"/>
                <a:cs typeface="Arial"/>
              </a:rPr>
              <a:t> </a:t>
            </a:r>
            <a:r>
              <a:rPr sz="2800" b="1" dirty="0">
                <a:solidFill>
                  <a:srgbClr val="2F55A4"/>
                </a:solidFill>
                <a:latin typeface="Arial"/>
                <a:cs typeface="Arial"/>
              </a:rPr>
              <a:t>essential</a:t>
            </a:r>
            <a:r>
              <a:rPr sz="2800" b="1" spc="-130" dirty="0">
                <a:solidFill>
                  <a:srgbClr val="2F55A4"/>
                </a:solidFill>
                <a:latin typeface="Arial"/>
                <a:cs typeface="Arial"/>
              </a:rPr>
              <a:t> </a:t>
            </a:r>
            <a:r>
              <a:rPr sz="2800" b="1" dirty="0">
                <a:solidFill>
                  <a:srgbClr val="2F55A4"/>
                </a:solidFill>
                <a:latin typeface="Arial"/>
                <a:cs typeface="Arial"/>
              </a:rPr>
              <a:t>public</a:t>
            </a:r>
            <a:r>
              <a:rPr sz="2800" b="1" spc="-114" dirty="0">
                <a:solidFill>
                  <a:srgbClr val="2F55A4"/>
                </a:solidFill>
                <a:latin typeface="Arial"/>
                <a:cs typeface="Arial"/>
              </a:rPr>
              <a:t> </a:t>
            </a:r>
            <a:r>
              <a:rPr sz="2800" b="1" spc="-10" dirty="0">
                <a:solidFill>
                  <a:srgbClr val="2F55A4"/>
                </a:solidFill>
                <a:latin typeface="Arial"/>
                <a:cs typeface="Arial"/>
              </a:rPr>
              <a:t>services</a:t>
            </a:r>
            <a:endParaRPr sz="2800" dirty="0">
              <a:latin typeface="Arial"/>
              <a:cs typeface="Arial"/>
            </a:endParaRPr>
          </a:p>
          <a:p>
            <a:pPr marL="354965" indent="-342265">
              <a:lnSpc>
                <a:spcPct val="150000"/>
              </a:lnSpc>
              <a:spcBef>
                <a:spcPts val="5"/>
              </a:spcBef>
              <a:buClr>
                <a:srgbClr val="DAA627"/>
              </a:buClr>
              <a:buFont typeface="Arial"/>
              <a:buChar char="•"/>
              <a:tabLst>
                <a:tab pos="354965" algn="l"/>
              </a:tabLst>
            </a:pPr>
            <a:r>
              <a:rPr sz="2800" b="1" dirty="0">
                <a:solidFill>
                  <a:srgbClr val="2F55A4"/>
                </a:solidFill>
                <a:latin typeface="Arial"/>
                <a:cs typeface="Arial"/>
              </a:rPr>
              <a:t>Other</a:t>
            </a:r>
            <a:r>
              <a:rPr sz="2800" b="1" spc="-155" dirty="0">
                <a:solidFill>
                  <a:srgbClr val="2F55A4"/>
                </a:solidFill>
                <a:latin typeface="Arial"/>
                <a:cs typeface="Arial"/>
              </a:rPr>
              <a:t> </a:t>
            </a:r>
            <a:r>
              <a:rPr sz="2800" b="1" dirty="0">
                <a:solidFill>
                  <a:srgbClr val="2F55A4"/>
                </a:solidFill>
                <a:latin typeface="Arial"/>
                <a:cs typeface="Arial"/>
              </a:rPr>
              <a:t>unforeseeable</a:t>
            </a:r>
            <a:r>
              <a:rPr sz="2800" b="1" spc="-114" dirty="0">
                <a:solidFill>
                  <a:srgbClr val="2F55A4"/>
                </a:solidFill>
                <a:latin typeface="Arial"/>
                <a:cs typeface="Arial"/>
              </a:rPr>
              <a:t> </a:t>
            </a:r>
            <a:r>
              <a:rPr sz="2800" b="1" spc="-10" dirty="0">
                <a:solidFill>
                  <a:srgbClr val="2F55A4"/>
                </a:solidFill>
                <a:latin typeface="Arial"/>
                <a:cs typeface="Arial"/>
              </a:rPr>
              <a:t>events</a:t>
            </a:r>
            <a:endParaRPr sz="2800" dirty="0">
              <a:latin typeface="Arial"/>
              <a:cs typeface="Arial"/>
            </a:endParaRPr>
          </a:p>
          <a:p>
            <a:pPr marL="354965" indent="-342265">
              <a:lnSpc>
                <a:spcPct val="150000"/>
              </a:lnSpc>
              <a:buClr>
                <a:srgbClr val="DAA627"/>
              </a:buClr>
              <a:buFont typeface="Arial"/>
              <a:buChar char="•"/>
              <a:tabLst>
                <a:tab pos="354965" algn="l"/>
              </a:tabLst>
            </a:pPr>
            <a:r>
              <a:rPr sz="2800" b="1" u="sng" dirty="0">
                <a:solidFill>
                  <a:srgbClr val="2F55A4"/>
                </a:solidFill>
                <a:uFill>
                  <a:solidFill>
                    <a:srgbClr val="2F55A4"/>
                  </a:solidFill>
                </a:uFill>
                <a:latin typeface="Arial"/>
                <a:cs typeface="Arial"/>
              </a:rPr>
              <a:t>NOT</a:t>
            </a:r>
            <a:r>
              <a:rPr sz="2800" b="1" spc="-65" dirty="0">
                <a:solidFill>
                  <a:srgbClr val="2F55A4"/>
                </a:solidFill>
                <a:latin typeface="Arial"/>
                <a:cs typeface="Arial"/>
              </a:rPr>
              <a:t> </a:t>
            </a:r>
            <a:r>
              <a:rPr sz="2800" b="1" dirty="0">
                <a:solidFill>
                  <a:srgbClr val="2F55A4"/>
                </a:solidFill>
                <a:latin typeface="Arial"/>
                <a:cs typeface="Arial"/>
              </a:rPr>
              <a:t>because</a:t>
            </a:r>
            <a:r>
              <a:rPr sz="2800" b="1" spc="-40" dirty="0">
                <a:solidFill>
                  <a:srgbClr val="2F55A4"/>
                </a:solidFill>
                <a:latin typeface="Arial"/>
                <a:cs typeface="Arial"/>
              </a:rPr>
              <a:t> </a:t>
            </a:r>
            <a:r>
              <a:rPr sz="2800" b="1" dirty="0">
                <a:solidFill>
                  <a:srgbClr val="2F55A4"/>
                </a:solidFill>
                <a:latin typeface="Arial"/>
                <a:cs typeface="Arial"/>
              </a:rPr>
              <a:t>of</a:t>
            </a:r>
            <a:r>
              <a:rPr sz="2800" b="1" spc="-55" dirty="0">
                <a:solidFill>
                  <a:srgbClr val="2F55A4"/>
                </a:solidFill>
                <a:latin typeface="Arial"/>
                <a:cs typeface="Arial"/>
              </a:rPr>
              <a:t> </a:t>
            </a:r>
            <a:r>
              <a:rPr sz="2800" b="1" dirty="0">
                <a:solidFill>
                  <a:srgbClr val="2F55A4"/>
                </a:solidFill>
                <a:latin typeface="Arial"/>
                <a:cs typeface="Arial"/>
              </a:rPr>
              <a:t>poor</a:t>
            </a:r>
            <a:r>
              <a:rPr sz="2800" b="1" spc="-65" dirty="0">
                <a:solidFill>
                  <a:srgbClr val="2F55A4"/>
                </a:solidFill>
                <a:latin typeface="Arial"/>
                <a:cs typeface="Arial"/>
              </a:rPr>
              <a:t> </a:t>
            </a:r>
            <a:r>
              <a:rPr sz="2800" b="1" spc="-10" dirty="0">
                <a:solidFill>
                  <a:srgbClr val="2F55A4"/>
                </a:solidFill>
                <a:latin typeface="Arial"/>
                <a:cs typeface="Arial"/>
              </a:rPr>
              <a:t>planning</a:t>
            </a:r>
            <a:endParaRPr sz="28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Presentation</a:t>
            </a:r>
            <a:r>
              <a:rPr spc="-110" dirty="0"/>
              <a:t> </a:t>
            </a:r>
            <a:r>
              <a:rPr spc="-10" dirty="0"/>
              <a:t>Overview</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2</a:t>
            </a:fld>
            <a:endParaRPr spc="-25" dirty="0"/>
          </a:p>
        </p:txBody>
      </p:sp>
      <p:sp>
        <p:nvSpPr>
          <p:cNvPr id="3" name="object 3"/>
          <p:cNvSpPr txBox="1">
            <a:spLocks noGrp="1"/>
          </p:cNvSpPr>
          <p:nvPr>
            <p:ph type="body" idx="1"/>
          </p:nvPr>
        </p:nvSpPr>
        <p:spPr>
          <a:xfrm>
            <a:off x="2155342" y="1419810"/>
            <a:ext cx="7481570" cy="4187365"/>
          </a:xfrm>
          <a:prstGeom prst="rect">
            <a:avLst/>
          </a:prstGeom>
        </p:spPr>
        <p:txBody>
          <a:bodyPr vert="horz" wrap="square" lIns="0" tIns="12065" rIns="0" bIns="0" rtlCol="0">
            <a:spAutoFit/>
          </a:bodyPr>
          <a:lstStyle/>
          <a:p>
            <a:pPr marL="299085" indent="-286385">
              <a:lnSpc>
                <a:spcPct val="200000"/>
              </a:lnSpc>
              <a:spcBef>
                <a:spcPts val="95"/>
              </a:spcBef>
              <a:buClr>
                <a:srgbClr val="DAA627"/>
              </a:buClr>
              <a:buFont typeface="Arial"/>
              <a:buChar char="•"/>
              <a:tabLst>
                <a:tab pos="299085" algn="l"/>
              </a:tabLst>
            </a:pPr>
            <a:r>
              <a:rPr lang="en-US" dirty="0"/>
              <a:t>What </a:t>
            </a:r>
            <a:r>
              <a:rPr dirty="0"/>
              <a:t>Govern</a:t>
            </a:r>
            <a:r>
              <a:rPr lang="en-US" dirty="0"/>
              <a:t>s </a:t>
            </a:r>
            <a:r>
              <a:rPr dirty="0"/>
              <a:t>the</a:t>
            </a:r>
            <a:r>
              <a:rPr spc="-100" dirty="0"/>
              <a:t> </a:t>
            </a:r>
            <a:r>
              <a:rPr dirty="0"/>
              <a:t>Procurement</a:t>
            </a:r>
            <a:r>
              <a:rPr spc="-85" dirty="0"/>
              <a:t> </a:t>
            </a:r>
            <a:r>
              <a:rPr spc="-10" dirty="0"/>
              <a:t>Process</a:t>
            </a:r>
            <a:r>
              <a:rPr lang="en-US" spc="-10" dirty="0"/>
              <a:t>?</a:t>
            </a:r>
            <a:endParaRPr spc="-10" dirty="0"/>
          </a:p>
          <a:p>
            <a:pPr marL="299085" indent="-286385">
              <a:lnSpc>
                <a:spcPct val="200000"/>
              </a:lnSpc>
              <a:spcBef>
                <a:spcPts val="5"/>
              </a:spcBef>
              <a:buClr>
                <a:srgbClr val="DAA627"/>
              </a:buClr>
              <a:buFont typeface="Arial"/>
              <a:buChar char="•"/>
              <a:tabLst>
                <a:tab pos="299085" algn="l"/>
              </a:tabLst>
            </a:pPr>
            <a:r>
              <a:rPr lang="en-US" spc="-25" dirty="0"/>
              <a:t>Types</a:t>
            </a:r>
            <a:r>
              <a:rPr lang="en-US" spc="-75" dirty="0"/>
              <a:t> </a:t>
            </a:r>
            <a:r>
              <a:rPr lang="en-US" dirty="0"/>
              <a:t>of</a:t>
            </a:r>
            <a:r>
              <a:rPr lang="en-US" spc="-110" dirty="0"/>
              <a:t> </a:t>
            </a:r>
            <a:r>
              <a:rPr lang="en-US" spc="-10" dirty="0"/>
              <a:t>Procurements</a:t>
            </a:r>
          </a:p>
          <a:p>
            <a:pPr marL="299085" indent="-286385">
              <a:lnSpc>
                <a:spcPct val="200000"/>
              </a:lnSpc>
              <a:spcBef>
                <a:spcPts val="5"/>
              </a:spcBef>
              <a:buClr>
                <a:srgbClr val="DAA627"/>
              </a:buClr>
              <a:buFont typeface="Arial"/>
              <a:buChar char="•"/>
              <a:tabLst>
                <a:tab pos="299085" algn="l"/>
              </a:tabLst>
            </a:pPr>
            <a:r>
              <a:rPr lang="en-US" dirty="0"/>
              <a:t>Timeline</a:t>
            </a:r>
            <a:r>
              <a:rPr lang="en-US" spc="-130" dirty="0"/>
              <a:t> </a:t>
            </a:r>
            <a:r>
              <a:rPr lang="en-US" dirty="0"/>
              <a:t>for</a:t>
            </a:r>
            <a:r>
              <a:rPr lang="en-US" spc="-130" dirty="0"/>
              <a:t> </a:t>
            </a:r>
            <a:r>
              <a:rPr lang="en-US" dirty="0"/>
              <a:t>Processing</a:t>
            </a:r>
            <a:r>
              <a:rPr lang="en-US" spc="-114" dirty="0"/>
              <a:t> </a:t>
            </a:r>
            <a:r>
              <a:rPr lang="en-US" spc="-10" dirty="0"/>
              <a:t>Contracts</a:t>
            </a:r>
          </a:p>
          <a:p>
            <a:pPr marL="299085" indent="-286385">
              <a:lnSpc>
                <a:spcPct val="200000"/>
              </a:lnSpc>
              <a:spcBef>
                <a:spcPts val="5"/>
              </a:spcBef>
              <a:buClr>
                <a:srgbClr val="DAA627"/>
              </a:buClr>
              <a:buFont typeface="Arial"/>
              <a:buChar char="•"/>
              <a:tabLst>
                <a:tab pos="299085" algn="l"/>
              </a:tabLst>
            </a:pPr>
            <a:r>
              <a:rPr dirty="0"/>
              <a:t>BidsOnline</a:t>
            </a:r>
            <a:r>
              <a:rPr spc="-165" dirty="0"/>
              <a:t> </a:t>
            </a:r>
            <a:r>
              <a:rPr spc="-10" dirty="0"/>
              <a:t>System</a:t>
            </a:r>
          </a:p>
          <a:p>
            <a:pPr marL="299085" indent="-286385">
              <a:lnSpc>
                <a:spcPct val="200000"/>
              </a:lnSpc>
              <a:buClr>
                <a:srgbClr val="DAA627"/>
              </a:buClr>
              <a:buFont typeface="Arial"/>
              <a:buChar char="•"/>
              <a:tabLst>
                <a:tab pos="299085" algn="l"/>
              </a:tabLst>
            </a:pPr>
            <a:r>
              <a:rPr spc="-30" dirty="0"/>
              <a:t>CAL-</a:t>
            </a:r>
            <a:r>
              <a:rPr dirty="0"/>
              <a:t>Card</a:t>
            </a:r>
            <a:r>
              <a:rPr spc="-10" dirty="0"/>
              <a:t> </a:t>
            </a:r>
            <a:r>
              <a:rPr spc="-20" dirty="0"/>
              <a:t>(P-</a:t>
            </a:r>
            <a:r>
              <a:rPr dirty="0"/>
              <a:t>Card)</a:t>
            </a:r>
            <a:r>
              <a:rPr spc="-10" dirty="0"/>
              <a:t> Program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Process</a:t>
            </a:r>
            <a:r>
              <a:rPr spc="-155" dirty="0"/>
              <a:t> </a:t>
            </a:r>
            <a:r>
              <a:rPr dirty="0"/>
              <a:t>After</a:t>
            </a:r>
            <a:r>
              <a:rPr spc="-65" dirty="0"/>
              <a:t> </a:t>
            </a:r>
            <a:r>
              <a:rPr dirty="0"/>
              <a:t>the</a:t>
            </a:r>
            <a:r>
              <a:rPr spc="-50" dirty="0"/>
              <a:t> </a:t>
            </a:r>
            <a:r>
              <a:rPr spc="-10" dirty="0"/>
              <a:t>Emergency</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20</a:t>
            </a:fld>
            <a:endParaRPr spc="-25" dirty="0"/>
          </a:p>
        </p:txBody>
      </p:sp>
      <p:sp>
        <p:nvSpPr>
          <p:cNvPr id="3" name="object 3"/>
          <p:cNvSpPr txBox="1"/>
          <p:nvPr/>
        </p:nvSpPr>
        <p:spPr>
          <a:xfrm>
            <a:off x="2155342" y="1419809"/>
            <a:ext cx="7349490" cy="3915816"/>
          </a:xfrm>
          <a:prstGeom prst="rect">
            <a:avLst/>
          </a:prstGeom>
        </p:spPr>
        <p:txBody>
          <a:bodyPr vert="horz" wrap="square" lIns="0" tIns="12065" rIns="0" bIns="0" rtlCol="0">
            <a:spAutoFit/>
          </a:bodyPr>
          <a:lstStyle/>
          <a:p>
            <a:pPr marL="12700" marR="5080">
              <a:spcBef>
                <a:spcPts val="95"/>
              </a:spcBef>
            </a:pPr>
            <a:r>
              <a:rPr sz="2800" b="1" dirty="0">
                <a:solidFill>
                  <a:srgbClr val="2F55A4"/>
                </a:solidFill>
                <a:latin typeface="Arial"/>
                <a:cs typeface="Arial"/>
              </a:rPr>
              <a:t>A</a:t>
            </a:r>
            <a:r>
              <a:rPr sz="2800" b="1" spc="-180" dirty="0">
                <a:solidFill>
                  <a:srgbClr val="2F55A4"/>
                </a:solidFill>
                <a:latin typeface="Arial"/>
                <a:cs typeface="Arial"/>
              </a:rPr>
              <a:t> </a:t>
            </a:r>
            <a:r>
              <a:rPr sz="2800" b="1" dirty="0">
                <a:solidFill>
                  <a:srgbClr val="2F55A4"/>
                </a:solidFill>
                <a:latin typeface="Arial"/>
                <a:cs typeface="Arial"/>
              </a:rPr>
              <a:t>contract</a:t>
            </a:r>
            <a:r>
              <a:rPr sz="2800" b="1" spc="-65" dirty="0">
                <a:solidFill>
                  <a:srgbClr val="2F55A4"/>
                </a:solidFill>
                <a:latin typeface="Arial"/>
                <a:cs typeface="Arial"/>
              </a:rPr>
              <a:t> </a:t>
            </a:r>
            <a:r>
              <a:rPr sz="2800" b="1" dirty="0">
                <a:solidFill>
                  <a:srgbClr val="2F55A4"/>
                </a:solidFill>
                <a:latin typeface="Arial"/>
                <a:cs typeface="Arial"/>
              </a:rPr>
              <a:t>and</a:t>
            </a:r>
            <a:r>
              <a:rPr sz="2800" b="1" spc="-85" dirty="0">
                <a:solidFill>
                  <a:srgbClr val="2F55A4"/>
                </a:solidFill>
                <a:latin typeface="Arial"/>
                <a:cs typeface="Arial"/>
              </a:rPr>
              <a:t> </a:t>
            </a:r>
            <a:r>
              <a:rPr sz="2800" b="1" dirty="0">
                <a:solidFill>
                  <a:srgbClr val="2F55A4"/>
                </a:solidFill>
                <a:latin typeface="Arial"/>
                <a:cs typeface="Arial"/>
              </a:rPr>
              <a:t>Purchase</a:t>
            </a:r>
            <a:r>
              <a:rPr sz="2800" b="1" spc="-50" dirty="0">
                <a:solidFill>
                  <a:srgbClr val="2F55A4"/>
                </a:solidFill>
                <a:latin typeface="Arial"/>
                <a:cs typeface="Arial"/>
              </a:rPr>
              <a:t> </a:t>
            </a:r>
            <a:r>
              <a:rPr sz="2800" b="1" dirty="0">
                <a:solidFill>
                  <a:srgbClr val="2F55A4"/>
                </a:solidFill>
                <a:latin typeface="Arial"/>
                <a:cs typeface="Arial"/>
              </a:rPr>
              <a:t>Order</a:t>
            </a:r>
            <a:r>
              <a:rPr sz="2800" b="1" spc="-90" dirty="0">
                <a:solidFill>
                  <a:srgbClr val="2F55A4"/>
                </a:solidFill>
                <a:latin typeface="Arial"/>
                <a:cs typeface="Arial"/>
              </a:rPr>
              <a:t> </a:t>
            </a:r>
            <a:r>
              <a:rPr sz="2800" b="1" dirty="0">
                <a:solidFill>
                  <a:srgbClr val="2F55A4"/>
                </a:solidFill>
                <a:latin typeface="Arial"/>
                <a:cs typeface="Arial"/>
              </a:rPr>
              <a:t>needs</a:t>
            </a:r>
            <a:r>
              <a:rPr sz="2800" b="1" spc="-60" dirty="0">
                <a:solidFill>
                  <a:srgbClr val="2F55A4"/>
                </a:solidFill>
                <a:latin typeface="Arial"/>
                <a:cs typeface="Arial"/>
              </a:rPr>
              <a:t> </a:t>
            </a:r>
            <a:r>
              <a:rPr sz="2800" b="1" dirty="0">
                <a:solidFill>
                  <a:srgbClr val="2F55A4"/>
                </a:solidFill>
                <a:latin typeface="Arial"/>
                <a:cs typeface="Arial"/>
              </a:rPr>
              <a:t>to</a:t>
            </a:r>
            <a:r>
              <a:rPr sz="2800" b="1" spc="-85" dirty="0">
                <a:solidFill>
                  <a:srgbClr val="2F55A4"/>
                </a:solidFill>
                <a:latin typeface="Arial"/>
                <a:cs typeface="Arial"/>
              </a:rPr>
              <a:t> </a:t>
            </a:r>
            <a:r>
              <a:rPr sz="2800" b="1" spc="-25" dirty="0">
                <a:solidFill>
                  <a:srgbClr val="2F55A4"/>
                </a:solidFill>
                <a:latin typeface="Arial"/>
                <a:cs typeface="Arial"/>
              </a:rPr>
              <a:t>be </a:t>
            </a:r>
            <a:r>
              <a:rPr sz="2800" b="1" dirty="0">
                <a:solidFill>
                  <a:srgbClr val="2F55A4"/>
                </a:solidFill>
                <a:latin typeface="Arial"/>
                <a:cs typeface="Arial"/>
              </a:rPr>
              <a:t>created</a:t>
            </a:r>
            <a:r>
              <a:rPr sz="2800" b="1" spc="-55" dirty="0">
                <a:solidFill>
                  <a:srgbClr val="2F55A4"/>
                </a:solidFill>
                <a:latin typeface="Arial"/>
                <a:cs typeface="Arial"/>
              </a:rPr>
              <a:t> </a:t>
            </a:r>
            <a:r>
              <a:rPr sz="2800" b="1" dirty="0">
                <a:solidFill>
                  <a:srgbClr val="2F55A4"/>
                </a:solidFill>
                <a:latin typeface="Arial"/>
                <a:cs typeface="Arial"/>
              </a:rPr>
              <a:t>as</a:t>
            </a:r>
            <a:r>
              <a:rPr sz="2800" b="1" spc="-55" dirty="0">
                <a:solidFill>
                  <a:srgbClr val="2F55A4"/>
                </a:solidFill>
                <a:latin typeface="Arial"/>
                <a:cs typeface="Arial"/>
              </a:rPr>
              <a:t> </a:t>
            </a:r>
            <a:r>
              <a:rPr sz="2800" b="1" dirty="0">
                <a:solidFill>
                  <a:srgbClr val="2F55A4"/>
                </a:solidFill>
                <a:latin typeface="Arial"/>
                <a:cs typeface="Arial"/>
              </a:rPr>
              <a:t>soon</a:t>
            </a:r>
            <a:r>
              <a:rPr sz="2800" b="1" spc="-45" dirty="0">
                <a:solidFill>
                  <a:srgbClr val="2F55A4"/>
                </a:solidFill>
                <a:latin typeface="Arial"/>
                <a:cs typeface="Arial"/>
              </a:rPr>
              <a:t> </a:t>
            </a:r>
            <a:r>
              <a:rPr sz="2800" b="1" dirty="0">
                <a:solidFill>
                  <a:srgbClr val="2F55A4"/>
                </a:solidFill>
                <a:latin typeface="Arial"/>
                <a:cs typeface="Arial"/>
              </a:rPr>
              <a:t>as</a:t>
            </a:r>
            <a:r>
              <a:rPr sz="2800" b="1" spc="-55" dirty="0">
                <a:solidFill>
                  <a:srgbClr val="2F55A4"/>
                </a:solidFill>
                <a:latin typeface="Arial"/>
                <a:cs typeface="Arial"/>
              </a:rPr>
              <a:t> </a:t>
            </a:r>
            <a:r>
              <a:rPr sz="2800" b="1" spc="-10" dirty="0">
                <a:solidFill>
                  <a:srgbClr val="2F55A4"/>
                </a:solidFill>
                <a:latin typeface="Arial"/>
                <a:cs typeface="Arial"/>
              </a:rPr>
              <a:t>possible.</a:t>
            </a:r>
            <a:endParaRPr sz="2800">
              <a:latin typeface="Arial"/>
              <a:cs typeface="Arial"/>
            </a:endParaRPr>
          </a:p>
          <a:p>
            <a:pPr>
              <a:spcBef>
                <a:spcPts val="145"/>
              </a:spcBef>
            </a:pPr>
            <a:endParaRPr sz="2800">
              <a:latin typeface="Arial"/>
              <a:cs typeface="Arial"/>
            </a:endParaRPr>
          </a:p>
          <a:p>
            <a:pPr marL="12700" marR="741045"/>
            <a:r>
              <a:rPr sz="2800" b="1" dirty="0">
                <a:solidFill>
                  <a:srgbClr val="2F55A4"/>
                </a:solidFill>
                <a:latin typeface="Arial"/>
                <a:cs typeface="Arial"/>
              </a:rPr>
              <a:t>If</a:t>
            </a:r>
            <a:r>
              <a:rPr sz="2800" b="1" spc="-65" dirty="0">
                <a:solidFill>
                  <a:srgbClr val="2F55A4"/>
                </a:solidFill>
                <a:latin typeface="Arial"/>
                <a:cs typeface="Arial"/>
              </a:rPr>
              <a:t> </a:t>
            </a:r>
            <a:r>
              <a:rPr sz="2800" b="1" dirty="0">
                <a:solidFill>
                  <a:srgbClr val="2F55A4"/>
                </a:solidFill>
                <a:latin typeface="Arial"/>
                <a:cs typeface="Arial"/>
              </a:rPr>
              <a:t>over</a:t>
            </a:r>
            <a:r>
              <a:rPr sz="2800" b="1" spc="-45" dirty="0">
                <a:solidFill>
                  <a:srgbClr val="2F55A4"/>
                </a:solidFill>
                <a:latin typeface="Arial"/>
                <a:cs typeface="Arial"/>
              </a:rPr>
              <a:t> </a:t>
            </a:r>
            <a:r>
              <a:rPr sz="2800" b="1" dirty="0">
                <a:solidFill>
                  <a:srgbClr val="2F55A4"/>
                </a:solidFill>
                <a:latin typeface="Arial"/>
                <a:cs typeface="Arial"/>
              </a:rPr>
              <a:t>$10,000,</a:t>
            </a:r>
            <a:r>
              <a:rPr sz="2800" b="1" spc="-65" dirty="0">
                <a:solidFill>
                  <a:srgbClr val="2F55A4"/>
                </a:solidFill>
                <a:latin typeface="Arial"/>
                <a:cs typeface="Arial"/>
              </a:rPr>
              <a:t> </a:t>
            </a:r>
            <a:r>
              <a:rPr sz="2800" b="1" dirty="0">
                <a:solidFill>
                  <a:srgbClr val="2F55A4"/>
                </a:solidFill>
                <a:latin typeface="Arial"/>
                <a:cs typeface="Arial"/>
              </a:rPr>
              <a:t>present</a:t>
            </a:r>
            <a:r>
              <a:rPr sz="2800" b="1" spc="-45" dirty="0">
                <a:solidFill>
                  <a:srgbClr val="2F55A4"/>
                </a:solidFill>
                <a:latin typeface="Arial"/>
                <a:cs typeface="Arial"/>
              </a:rPr>
              <a:t> </a:t>
            </a:r>
            <a:r>
              <a:rPr sz="2800" b="1" dirty="0">
                <a:solidFill>
                  <a:srgbClr val="2F55A4"/>
                </a:solidFill>
                <a:latin typeface="Arial"/>
                <a:cs typeface="Arial"/>
              </a:rPr>
              <a:t>at</a:t>
            </a:r>
            <a:r>
              <a:rPr sz="2800" b="1" spc="-60" dirty="0">
                <a:solidFill>
                  <a:srgbClr val="2F55A4"/>
                </a:solidFill>
                <a:latin typeface="Arial"/>
                <a:cs typeface="Arial"/>
              </a:rPr>
              <a:t> </a:t>
            </a:r>
            <a:r>
              <a:rPr sz="2800" b="1" dirty="0">
                <a:solidFill>
                  <a:srgbClr val="2F55A4"/>
                </a:solidFill>
                <a:latin typeface="Arial"/>
                <a:cs typeface="Arial"/>
              </a:rPr>
              <a:t>the</a:t>
            </a:r>
            <a:r>
              <a:rPr sz="2800" b="1" spc="-50" dirty="0">
                <a:solidFill>
                  <a:srgbClr val="2F55A4"/>
                </a:solidFill>
                <a:latin typeface="Arial"/>
                <a:cs typeface="Arial"/>
              </a:rPr>
              <a:t> </a:t>
            </a:r>
            <a:r>
              <a:rPr sz="2800" b="1" dirty="0">
                <a:solidFill>
                  <a:srgbClr val="2F55A4"/>
                </a:solidFill>
                <a:latin typeface="Arial"/>
                <a:cs typeface="Arial"/>
              </a:rPr>
              <a:t>next</a:t>
            </a:r>
            <a:r>
              <a:rPr sz="2800" b="1" spc="-60" dirty="0">
                <a:solidFill>
                  <a:srgbClr val="2F55A4"/>
                </a:solidFill>
                <a:latin typeface="Arial"/>
                <a:cs typeface="Arial"/>
              </a:rPr>
              <a:t> </a:t>
            </a:r>
            <a:r>
              <a:rPr sz="2800" b="1" spc="-20" dirty="0">
                <a:solidFill>
                  <a:srgbClr val="2F55A4"/>
                </a:solidFill>
                <a:latin typeface="Arial"/>
                <a:cs typeface="Arial"/>
              </a:rPr>
              <a:t>City </a:t>
            </a:r>
            <a:r>
              <a:rPr sz="2800" b="1" dirty="0">
                <a:solidFill>
                  <a:srgbClr val="2F55A4"/>
                </a:solidFill>
                <a:latin typeface="Arial"/>
                <a:cs typeface="Arial"/>
              </a:rPr>
              <a:t>Council</a:t>
            </a:r>
            <a:r>
              <a:rPr sz="2800" b="1" spc="-70" dirty="0">
                <a:solidFill>
                  <a:srgbClr val="2F55A4"/>
                </a:solidFill>
                <a:latin typeface="Arial"/>
                <a:cs typeface="Arial"/>
              </a:rPr>
              <a:t> </a:t>
            </a:r>
            <a:r>
              <a:rPr sz="2800" b="1" dirty="0">
                <a:solidFill>
                  <a:srgbClr val="2F55A4"/>
                </a:solidFill>
                <a:latin typeface="Arial"/>
                <a:cs typeface="Arial"/>
              </a:rPr>
              <a:t>meeting</a:t>
            </a:r>
            <a:r>
              <a:rPr sz="2800" b="1" spc="-85" dirty="0">
                <a:solidFill>
                  <a:srgbClr val="2F55A4"/>
                </a:solidFill>
                <a:latin typeface="Arial"/>
                <a:cs typeface="Arial"/>
              </a:rPr>
              <a:t> </a:t>
            </a:r>
            <a:r>
              <a:rPr sz="2800" b="1" dirty="0">
                <a:solidFill>
                  <a:srgbClr val="2F55A4"/>
                </a:solidFill>
                <a:latin typeface="Arial"/>
                <a:cs typeface="Arial"/>
              </a:rPr>
              <a:t>for</a:t>
            </a:r>
            <a:r>
              <a:rPr sz="2800" b="1" spc="-180" dirty="0">
                <a:solidFill>
                  <a:srgbClr val="2F55A4"/>
                </a:solidFill>
                <a:latin typeface="Arial"/>
                <a:cs typeface="Arial"/>
              </a:rPr>
              <a:t> </a:t>
            </a:r>
            <a:r>
              <a:rPr sz="2800" b="1" spc="-10" dirty="0">
                <a:solidFill>
                  <a:srgbClr val="2F55A4"/>
                </a:solidFill>
                <a:latin typeface="Arial"/>
                <a:cs typeface="Arial"/>
              </a:rPr>
              <a:t>Approval</a:t>
            </a:r>
            <a:endParaRPr sz="2800">
              <a:latin typeface="Arial"/>
              <a:cs typeface="Arial"/>
            </a:endParaRPr>
          </a:p>
          <a:p>
            <a:pPr>
              <a:spcBef>
                <a:spcPts val="145"/>
              </a:spcBef>
            </a:pPr>
            <a:endParaRPr sz="2800">
              <a:latin typeface="Arial"/>
              <a:cs typeface="Arial"/>
            </a:endParaRPr>
          </a:p>
          <a:p>
            <a:pPr marL="12700" marR="435609"/>
            <a:r>
              <a:rPr sz="2800" b="1" spc="-10" dirty="0">
                <a:solidFill>
                  <a:srgbClr val="2F55A4"/>
                </a:solidFill>
                <a:latin typeface="Arial"/>
                <a:cs typeface="Arial"/>
              </a:rPr>
              <a:t>Council</a:t>
            </a:r>
            <a:r>
              <a:rPr sz="2800" b="1" spc="-170" dirty="0">
                <a:solidFill>
                  <a:srgbClr val="2F55A4"/>
                </a:solidFill>
                <a:latin typeface="Arial"/>
                <a:cs typeface="Arial"/>
              </a:rPr>
              <a:t> </a:t>
            </a:r>
            <a:r>
              <a:rPr sz="2800" b="1" dirty="0">
                <a:solidFill>
                  <a:srgbClr val="2F55A4"/>
                </a:solidFill>
                <a:latin typeface="Arial"/>
                <a:cs typeface="Arial"/>
              </a:rPr>
              <a:t>Approval</a:t>
            </a:r>
            <a:r>
              <a:rPr sz="2800" b="1" spc="-75" dirty="0">
                <a:solidFill>
                  <a:srgbClr val="2F55A4"/>
                </a:solidFill>
                <a:latin typeface="Arial"/>
                <a:cs typeface="Arial"/>
              </a:rPr>
              <a:t> </a:t>
            </a:r>
            <a:r>
              <a:rPr sz="2800" b="1" spc="-10" dirty="0">
                <a:solidFill>
                  <a:srgbClr val="2F55A4"/>
                </a:solidFill>
                <a:latin typeface="Arial"/>
                <a:cs typeface="Arial"/>
              </a:rPr>
              <a:t>Recommended</a:t>
            </a:r>
            <a:r>
              <a:rPr sz="2800" b="1" spc="-140" dirty="0">
                <a:solidFill>
                  <a:srgbClr val="2F55A4"/>
                </a:solidFill>
                <a:latin typeface="Arial"/>
                <a:cs typeface="Arial"/>
              </a:rPr>
              <a:t> </a:t>
            </a:r>
            <a:r>
              <a:rPr sz="2800" b="1" spc="-10" dirty="0">
                <a:solidFill>
                  <a:srgbClr val="2F55A4"/>
                </a:solidFill>
                <a:latin typeface="Arial"/>
                <a:cs typeface="Arial"/>
              </a:rPr>
              <a:t>Action: </a:t>
            </a:r>
            <a:r>
              <a:rPr sz="2800" b="1" dirty="0">
                <a:solidFill>
                  <a:srgbClr val="2F55A4"/>
                </a:solidFill>
                <a:latin typeface="Arial"/>
                <a:cs typeface="Arial"/>
              </a:rPr>
              <a:t>APPROVE</a:t>
            </a:r>
            <a:r>
              <a:rPr sz="2800" b="1" spc="-114" dirty="0">
                <a:solidFill>
                  <a:srgbClr val="2F55A4"/>
                </a:solidFill>
                <a:latin typeface="Arial"/>
                <a:cs typeface="Arial"/>
              </a:rPr>
              <a:t> </a:t>
            </a:r>
            <a:r>
              <a:rPr sz="2800" b="1" dirty="0">
                <a:solidFill>
                  <a:srgbClr val="2F55A4"/>
                </a:solidFill>
                <a:latin typeface="Arial"/>
                <a:cs typeface="Arial"/>
              </a:rPr>
              <a:t>an</a:t>
            </a:r>
            <a:r>
              <a:rPr sz="2800" b="1" spc="-110" dirty="0">
                <a:solidFill>
                  <a:srgbClr val="2F55A4"/>
                </a:solidFill>
                <a:latin typeface="Arial"/>
                <a:cs typeface="Arial"/>
              </a:rPr>
              <a:t> </a:t>
            </a:r>
            <a:r>
              <a:rPr sz="2800" b="1" dirty="0">
                <a:solidFill>
                  <a:srgbClr val="2F55A4"/>
                </a:solidFill>
                <a:latin typeface="Arial"/>
                <a:cs typeface="Arial"/>
              </a:rPr>
              <a:t>Emergency</a:t>
            </a:r>
            <a:r>
              <a:rPr sz="2800" b="1" spc="-100" dirty="0">
                <a:solidFill>
                  <a:srgbClr val="2F55A4"/>
                </a:solidFill>
                <a:latin typeface="Arial"/>
                <a:cs typeface="Arial"/>
              </a:rPr>
              <a:t> </a:t>
            </a:r>
            <a:r>
              <a:rPr sz="2800" b="1" dirty="0">
                <a:solidFill>
                  <a:srgbClr val="2F55A4"/>
                </a:solidFill>
                <a:latin typeface="Arial"/>
                <a:cs typeface="Arial"/>
              </a:rPr>
              <a:t>contract</a:t>
            </a:r>
            <a:r>
              <a:rPr sz="2800" b="1" spc="-110" dirty="0">
                <a:solidFill>
                  <a:srgbClr val="2F55A4"/>
                </a:solidFill>
                <a:latin typeface="Arial"/>
                <a:cs typeface="Arial"/>
              </a:rPr>
              <a:t> </a:t>
            </a:r>
            <a:r>
              <a:rPr sz="2800" b="1" spc="-20" dirty="0">
                <a:solidFill>
                  <a:srgbClr val="2F55A4"/>
                </a:solidFill>
                <a:latin typeface="Arial"/>
                <a:cs typeface="Arial"/>
              </a:rPr>
              <a:t>with </a:t>
            </a:r>
            <a:r>
              <a:rPr sz="2800" b="1" dirty="0">
                <a:solidFill>
                  <a:srgbClr val="2F55A4"/>
                </a:solidFill>
                <a:latin typeface="Arial"/>
                <a:cs typeface="Arial"/>
              </a:rPr>
              <a:t>(Name</a:t>
            </a:r>
            <a:r>
              <a:rPr sz="2800" b="1" spc="-55" dirty="0">
                <a:solidFill>
                  <a:srgbClr val="2F55A4"/>
                </a:solidFill>
                <a:latin typeface="Arial"/>
                <a:cs typeface="Arial"/>
              </a:rPr>
              <a:t> </a:t>
            </a:r>
            <a:r>
              <a:rPr sz="2800" b="1" dirty="0">
                <a:solidFill>
                  <a:srgbClr val="2F55A4"/>
                </a:solidFill>
                <a:latin typeface="Arial"/>
                <a:cs typeface="Arial"/>
              </a:rPr>
              <a:t>of</a:t>
            </a:r>
            <a:r>
              <a:rPr sz="2800" b="1" spc="-55" dirty="0">
                <a:solidFill>
                  <a:srgbClr val="2F55A4"/>
                </a:solidFill>
                <a:latin typeface="Arial"/>
                <a:cs typeface="Arial"/>
              </a:rPr>
              <a:t> </a:t>
            </a:r>
            <a:r>
              <a:rPr sz="2800" b="1" dirty="0">
                <a:solidFill>
                  <a:srgbClr val="2F55A4"/>
                </a:solidFill>
                <a:latin typeface="Arial"/>
                <a:cs typeface="Arial"/>
              </a:rPr>
              <a:t>the</a:t>
            </a:r>
            <a:r>
              <a:rPr sz="2800" b="1" spc="-65" dirty="0">
                <a:solidFill>
                  <a:srgbClr val="2F55A4"/>
                </a:solidFill>
                <a:latin typeface="Arial"/>
                <a:cs typeface="Arial"/>
              </a:rPr>
              <a:t> </a:t>
            </a:r>
            <a:r>
              <a:rPr sz="2800" b="1" spc="-10" dirty="0">
                <a:solidFill>
                  <a:srgbClr val="2F55A4"/>
                </a:solidFill>
                <a:latin typeface="Arial"/>
                <a:cs typeface="Arial"/>
              </a:rPr>
              <a:t>Vendor)</a:t>
            </a:r>
            <a:endParaRPr sz="2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096000" y="137160"/>
            <a:ext cx="4238244" cy="5486400"/>
          </a:xfrm>
          <a:prstGeom prst="rect">
            <a:avLst/>
          </a:prstGeom>
        </p:spPr>
      </p:pic>
      <p:sp>
        <p:nvSpPr>
          <p:cNvPr id="3" name="object 3"/>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12700">
              <a:spcBef>
                <a:spcPts val="105"/>
              </a:spcBef>
            </a:pPr>
            <a:r>
              <a:rPr dirty="0"/>
              <a:t>After</a:t>
            </a:r>
            <a:r>
              <a:rPr spc="-40" dirty="0"/>
              <a:t> </a:t>
            </a:r>
            <a:r>
              <a:rPr dirty="0"/>
              <a:t>the</a:t>
            </a:r>
            <a:r>
              <a:rPr spc="-40" dirty="0"/>
              <a:t> </a:t>
            </a:r>
            <a:r>
              <a:rPr dirty="0"/>
              <a:t>Fact</a:t>
            </a:r>
            <a:r>
              <a:rPr spc="-40" dirty="0"/>
              <a:t> </a:t>
            </a:r>
            <a:r>
              <a:rPr spc="-20" dirty="0"/>
              <a:t>Form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21</a:t>
            </a:fld>
            <a:endParaRPr spc="-25" dirty="0"/>
          </a:p>
        </p:txBody>
      </p:sp>
      <p:sp>
        <p:nvSpPr>
          <p:cNvPr id="4" name="object 4"/>
          <p:cNvSpPr txBox="1"/>
          <p:nvPr/>
        </p:nvSpPr>
        <p:spPr>
          <a:xfrm>
            <a:off x="1847190" y="1185495"/>
            <a:ext cx="3470275" cy="2372995"/>
          </a:xfrm>
          <a:prstGeom prst="rect">
            <a:avLst/>
          </a:prstGeom>
        </p:spPr>
        <p:txBody>
          <a:bodyPr vert="horz" wrap="square" lIns="0" tIns="55244" rIns="0" bIns="0" rtlCol="0">
            <a:spAutoFit/>
          </a:bodyPr>
          <a:lstStyle/>
          <a:p>
            <a:pPr marL="240029" marR="5080" indent="-227329">
              <a:lnSpc>
                <a:spcPct val="90000"/>
              </a:lnSpc>
              <a:spcBef>
                <a:spcPts val="434"/>
              </a:spcBef>
              <a:buFont typeface="Arial"/>
              <a:buChar char="•"/>
              <a:tabLst>
                <a:tab pos="241300" algn="l"/>
              </a:tabLst>
            </a:pPr>
            <a:r>
              <a:rPr sz="2800" dirty="0">
                <a:solidFill>
                  <a:srgbClr val="FF0000"/>
                </a:solidFill>
                <a:latin typeface="Calibri"/>
                <a:cs typeface="Calibri"/>
              </a:rPr>
              <a:t>Used</a:t>
            </a:r>
            <a:r>
              <a:rPr sz="2800" spc="-80" dirty="0">
                <a:solidFill>
                  <a:srgbClr val="FF0000"/>
                </a:solidFill>
                <a:latin typeface="Calibri"/>
                <a:cs typeface="Calibri"/>
              </a:rPr>
              <a:t> </a:t>
            </a:r>
            <a:r>
              <a:rPr sz="2800" dirty="0">
                <a:solidFill>
                  <a:srgbClr val="FF0000"/>
                </a:solidFill>
                <a:latin typeface="Calibri"/>
                <a:cs typeface="Calibri"/>
              </a:rPr>
              <a:t>anytime</a:t>
            </a:r>
            <a:r>
              <a:rPr sz="2800" spc="-80" dirty="0">
                <a:solidFill>
                  <a:srgbClr val="FF0000"/>
                </a:solidFill>
                <a:latin typeface="Calibri"/>
                <a:cs typeface="Calibri"/>
              </a:rPr>
              <a:t> </a:t>
            </a:r>
            <a:r>
              <a:rPr sz="2800" spc="-50" dirty="0">
                <a:solidFill>
                  <a:srgbClr val="FF0000"/>
                </a:solidFill>
                <a:latin typeface="Calibri"/>
                <a:cs typeface="Calibri"/>
              </a:rPr>
              <a:t>a 	</a:t>
            </a:r>
            <a:r>
              <a:rPr sz="2800" spc="-10" dirty="0">
                <a:solidFill>
                  <a:srgbClr val="FF0000"/>
                </a:solidFill>
                <a:latin typeface="Calibri"/>
                <a:cs typeface="Calibri"/>
              </a:rPr>
              <a:t>department</a:t>
            </a:r>
            <a:r>
              <a:rPr sz="2800" spc="-95" dirty="0">
                <a:solidFill>
                  <a:srgbClr val="FF0000"/>
                </a:solidFill>
                <a:latin typeface="Calibri"/>
                <a:cs typeface="Calibri"/>
              </a:rPr>
              <a:t> </a:t>
            </a:r>
            <a:r>
              <a:rPr sz="2800" spc="-10" dirty="0">
                <a:solidFill>
                  <a:srgbClr val="FF0000"/>
                </a:solidFill>
                <a:latin typeface="Calibri"/>
                <a:cs typeface="Calibri"/>
              </a:rPr>
              <a:t>makes</a:t>
            </a:r>
            <a:r>
              <a:rPr sz="2800" spc="-110" dirty="0">
                <a:solidFill>
                  <a:srgbClr val="FF0000"/>
                </a:solidFill>
                <a:latin typeface="Calibri"/>
                <a:cs typeface="Calibri"/>
              </a:rPr>
              <a:t> </a:t>
            </a:r>
            <a:r>
              <a:rPr sz="2800" spc="-50" dirty="0">
                <a:solidFill>
                  <a:srgbClr val="FF0000"/>
                </a:solidFill>
                <a:latin typeface="Calibri"/>
                <a:cs typeface="Calibri"/>
              </a:rPr>
              <a:t>a 	</a:t>
            </a:r>
            <a:r>
              <a:rPr sz="2800" dirty="0">
                <a:solidFill>
                  <a:srgbClr val="FF0000"/>
                </a:solidFill>
                <a:latin typeface="Calibri"/>
                <a:cs typeface="Calibri"/>
              </a:rPr>
              <a:t>purchase</a:t>
            </a:r>
            <a:r>
              <a:rPr sz="2800" spc="-114" dirty="0">
                <a:solidFill>
                  <a:srgbClr val="FF0000"/>
                </a:solidFill>
                <a:latin typeface="Calibri"/>
                <a:cs typeface="Calibri"/>
              </a:rPr>
              <a:t> </a:t>
            </a:r>
            <a:r>
              <a:rPr sz="2800" spc="-10" dirty="0">
                <a:solidFill>
                  <a:srgbClr val="FF0000"/>
                </a:solidFill>
                <a:latin typeface="Calibri"/>
                <a:cs typeface="Calibri"/>
              </a:rPr>
              <a:t>before</a:t>
            </a:r>
            <a:r>
              <a:rPr sz="2800" spc="-120" dirty="0">
                <a:solidFill>
                  <a:srgbClr val="FF0000"/>
                </a:solidFill>
                <a:latin typeface="Calibri"/>
                <a:cs typeface="Calibri"/>
              </a:rPr>
              <a:t> </a:t>
            </a:r>
            <a:r>
              <a:rPr sz="2800" spc="-50" dirty="0">
                <a:solidFill>
                  <a:srgbClr val="FF0000"/>
                </a:solidFill>
                <a:latin typeface="Calibri"/>
                <a:cs typeface="Calibri"/>
              </a:rPr>
              <a:t>a 	</a:t>
            </a:r>
            <a:r>
              <a:rPr sz="2800" spc="-10" dirty="0">
                <a:solidFill>
                  <a:srgbClr val="FF0000"/>
                </a:solidFill>
                <a:latin typeface="Calibri"/>
                <a:cs typeface="Calibri"/>
              </a:rPr>
              <a:t>contract</a:t>
            </a:r>
            <a:r>
              <a:rPr sz="2800" spc="-80" dirty="0">
                <a:solidFill>
                  <a:srgbClr val="FF0000"/>
                </a:solidFill>
                <a:latin typeface="Calibri"/>
                <a:cs typeface="Calibri"/>
              </a:rPr>
              <a:t> </a:t>
            </a:r>
            <a:r>
              <a:rPr sz="2800" dirty="0">
                <a:solidFill>
                  <a:srgbClr val="FF0000"/>
                </a:solidFill>
                <a:latin typeface="Calibri"/>
                <a:cs typeface="Calibri"/>
              </a:rPr>
              <a:t>and</a:t>
            </a:r>
            <a:r>
              <a:rPr sz="2800" spc="-80" dirty="0">
                <a:solidFill>
                  <a:srgbClr val="FF0000"/>
                </a:solidFill>
                <a:latin typeface="Calibri"/>
                <a:cs typeface="Calibri"/>
              </a:rPr>
              <a:t> </a:t>
            </a:r>
            <a:r>
              <a:rPr sz="2800" spc="-10" dirty="0">
                <a:solidFill>
                  <a:srgbClr val="FF0000"/>
                </a:solidFill>
                <a:latin typeface="Calibri"/>
                <a:cs typeface="Calibri"/>
              </a:rPr>
              <a:t>purchase 	</a:t>
            </a:r>
            <a:r>
              <a:rPr sz="2800" dirty="0">
                <a:solidFill>
                  <a:srgbClr val="FF0000"/>
                </a:solidFill>
                <a:latin typeface="Calibri"/>
                <a:cs typeface="Calibri"/>
              </a:rPr>
              <a:t>order</a:t>
            </a:r>
            <a:r>
              <a:rPr sz="2800" spc="-40" dirty="0">
                <a:solidFill>
                  <a:srgbClr val="FF0000"/>
                </a:solidFill>
                <a:latin typeface="Calibri"/>
                <a:cs typeface="Calibri"/>
              </a:rPr>
              <a:t> </a:t>
            </a:r>
            <a:r>
              <a:rPr sz="2800" dirty="0">
                <a:solidFill>
                  <a:srgbClr val="FF0000"/>
                </a:solidFill>
                <a:latin typeface="Calibri"/>
                <a:cs typeface="Calibri"/>
              </a:rPr>
              <a:t>has</a:t>
            </a:r>
            <a:r>
              <a:rPr sz="2800" spc="-35" dirty="0">
                <a:solidFill>
                  <a:srgbClr val="FF0000"/>
                </a:solidFill>
                <a:latin typeface="Calibri"/>
                <a:cs typeface="Calibri"/>
              </a:rPr>
              <a:t> </a:t>
            </a:r>
            <a:r>
              <a:rPr sz="2800" spc="-20" dirty="0">
                <a:solidFill>
                  <a:srgbClr val="FF0000"/>
                </a:solidFill>
                <a:latin typeface="Calibri"/>
                <a:cs typeface="Calibri"/>
              </a:rPr>
              <a:t>been 	</a:t>
            </a:r>
            <a:r>
              <a:rPr sz="2800" spc="-10" dirty="0">
                <a:solidFill>
                  <a:srgbClr val="FF0000"/>
                </a:solidFill>
                <a:latin typeface="Calibri"/>
                <a:cs typeface="Calibri"/>
              </a:rPr>
              <a:t>processed.</a:t>
            </a:r>
            <a:endParaRPr sz="2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After</a:t>
            </a:r>
            <a:r>
              <a:rPr spc="-50" dirty="0"/>
              <a:t> </a:t>
            </a:r>
            <a:r>
              <a:rPr dirty="0"/>
              <a:t>The</a:t>
            </a:r>
            <a:r>
              <a:rPr spc="-45" dirty="0"/>
              <a:t> </a:t>
            </a:r>
            <a:r>
              <a:rPr dirty="0"/>
              <a:t>Fact</a:t>
            </a:r>
            <a:r>
              <a:rPr spc="-40" dirty="0"/>
              <a:t> </a:t>
            </a:r>
            <a:r>
              <a:rPr spc="-10" dirty="0"/>
              <a:t>Purchases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22</a:t>
            </a:fld>
            <a:endParaRPr spc="-25" dirty="0"/>
          </a:p>
        </p:txBody>
      </p:sp>
      <p:sp>
        <p:nvSpPr>
          <p:cNvPr id="3" name="object 3"/>
          <p:cNvSpPr txBox="1"/>
          <p:nvPr/>
        </p:nvSpPr>
        <p:spPr>
          <a:xfrm>
            <a:off x="2612543" y="1848740"/>
            <a:ext cx="6838315" cy="3375283"/>
          </a:xfrm>
          <a:prstGeom prst="rect">
            <a:avLst/>
          </a:prstGeom>
        </p:spPr>
        <p:txBody>
          <a:bodyPr vert="horz" wrap="square" lIns="0" tIns="12700" rIns="0" bIns="0" rtlCol="0">
            <a:spAutoFit/>
          </a:bodyPr>
          <a:lstStyle/>
          <a:p>
            <a:pPr marL="297180" marR="64135" indent="-285115" algn="just">
              <a:spcBef>
                <a:spcPts val="100"/>
              </a:spcBef>
              <a:buClr>
                <a:srgbClr val="DAA627"/>
              </a:buClr>
              <a:buFont typeface="Arial"/>
              <a:buChar char="•"/>
              <a:tabLst>
                <a:tab pos="299085" algn="l"/>
              </a:tabLst>
            </a:pPr>
            <a:r>
              <a:rPr sz="2400" b="1" dirty="0">
                <a:solidFill>
                  <a:srgbClr val="2F55A4"/>
                </a:solidFill>
                <a:latin typeface="Arial"/>
                <a:cs typeface="Arial"/>
              </a:rPr>
              <a:t>Place</a:t>
            </a:r>
            <a:r>
              <a:rPr sz="2400" b="1" spc="-35" dirty="0">
                <a:solidFill>
                  <a:srgbClr val="2F55A4"/>
                </a:solidFill>
                <a:latin typeface="Arial"/>
                <a:cs typeface="Arial"/>
              </a:rPr>
              <a:t> </a:t>
            </a:r>
            <a:r>
              <a:rPr sz="2400" b="1" dirty="0">
                <a:solidFill>
                  <a:srgbClr val="2F55A4"/>
                </a:solidFill>
                <a:latin typeface="Arial"/>
                <a:cs typeface="Arial"/>
              </a:rPr>
              <a:t>the</a:t>
            </a:r>
            <a:r>
              <a:rPr sz="2400" b="1" spc="-40" dirty="0">
                <a:solidFill>
                  <a:srgbClr val="2F55A4"/>
                </a:solidFill>
                <a:latin typeface="Arial"/>
                <a:cs typeface="Arial"/>
              </a:rPr>
              <a:t> </a:t>
            </a:r>
            <a:r>
              <a:rPr sz="2400" b="1" dirty="0">
                <a:solidFill>
                  <a:srgbClr val="2F55A4"/>
                </a:solidFill>
                <a:latin typeface="Arial"/>
                <a:cs typeface="Arial"/>
              </a:rPr>
              <a:t>City</a:t>
            </a:r>
            <a:r>
              <a:rPr sz="2400" b="1" spc="-35" dirty="0">
                <a:solidFill>
                  <a:srgbClr val="2F55A4"/>
                </a:solidFill>
                <a:latin typeface="Arial"/>
                <a:cs typeface="Arial"/>
              </a:rPr>
              <a:t> </a:t>
            </a:r>
            <a:r>
              <a:rPr sz="2400" b="1" dirty="0">
                <a:solidFill>
                  <a:srgbClr val="2F55A4"/>
                </a:solidFill>
                <a:latin typeface="Arial"/>
                <a:cs typeface="Arial"/>
              </a:rPr>
              <a:t>at</a:t>
            </a:r>
            <a:r>
              <a:rPr sz="2400" b="1" spc="-30" dirty="0">
                <a:solidFill>
                  <a:srgbClr val="2F55A4"/>
                </a:solidFill>
                <a:latin typeface="Arial"/>
                <a:cs typeface="Arial"/>
              </a:rPr>
              <a:t> </a:t>
            </a:r>
            <a:r>
              <a:rPr sz="2400" b="1" dirty="0">
                <a:solidFill>
                  <a:srgbClr val="2F55A4"/>
                </a:solidFill>
                <a:latin typeface="Arial"/>
                <a:cs typeface="Arial"/>
              </a:rPr>
              <a:t>financial</a:t>
            </a:r>
            <a:r>
              <a:rPr sz="2400" b="1" spc="-50" dirty="0">
                <a:solidFill>
                  <a:srgbClr val="2F55A4"/>
                </a:solidFill>
                <a:latin typeface="Arial"/>
                <a:cs typeface="Arial"/>
              </a:rPr>
              <a:t> </a:t>
            </a:r>
            <a:r>
              <a:rPr sz="2400" b="1" dirty="0">
                <a:solidFill>
                  <a:srgbClr val="2F55A4"/>
                </a:solidFill>
                <a:latin typeface="Arial"/>
                <a:cs typeface="Arial"/>
              </a:rPr>
              <a:t>and</a:t>
            </a:r>
            <a:r>
              <a:rPr sz="2400" b="1" spc="-45" dirty="0">
                <a:solidFill>
                  <a:srgbClr val="2F55A4"/>
                </a:solidFill>
                <a:latin typeface="Arial"/>
                <a:cs typeface="Arial"/>
              </a:rPr>
              <a:t> </a:t>
            </a:r>
            <a:r>
              <a:rPr sz="2400" b="1" dirty="0">
                <a:solidFill>
                  <a:srgbClr val="2F55A4"/>
                </a:solidFill>
                <a:latin typeface="Arial"/>
                <a:cs typeface="Arial"/>
              </a:rPr>
              <a:t>credit</a:t>
            </a:r>
            <a:r>
              <a:rPr sz="2400" b="1" spc="-25" dirty="0">
                <a:solidFill>
                  <a:srgbClr val="2F55A4"/>
                </a:solidFill>
                <a:latin typeface="Arial"/>
                <a:cs typeface="Arial"/>
              </a:rPr>
              <a:t> </a:t>
            </a:r>
            <a:r>
              <a:rPr sz="2400" b="1" dirty="0">
                <a:solidFill>
                  <a:srgbClr val="2F55A4"/>
                </a:solidFill>
                <a:latin typeface="Arial"/>
                <a:cs typeface="Arial"/>
              </a:rPr>
              <a:t>risk</a:t>
            </a:r>
            <a:r>
              <a:rPr sz="2400" b="1" spc="-35" dirty="0">
                <a:solidFill>
                  <a:srgbClr val="2F55A4"/>
                </a:solidFill>
                <a:latin typeface="Arial"/>
                <a:cs typeface="Arial"/>
              </a:rPr>
              <a:t> </a:t>
            </a:r>
            <a:r>
              <a:rPr sz="2400" b="1" spc="-25" dirty="0">
                <a:solidFill>
                  <a:srgbClr val="2F55A4"/>
                </a:solidFill>
                <a:latin typeface="Arial"/>
                <a:cs typeface="Arial"/>
              </a:rPr>
              <a:t>and 	</a:t>
            </a:r>
            <a:r>
              <a:rPr sz="2400" b="1" dirty="0">
                <a:solidFill>
                  <a:srgbClr val="2F55A4"/>
                </a:solidFill>
                <a:latin typeface="Arial"/>
                <a:cs typeface="Arial"/>
              </a:rPr>
              <a:t>result</a:t>
            </a:r>
            <a:r>
              <a:rPr sz="2400" b="1" spc="-50" dirty="0">
                <a:solidFill>
                  <a:srgbClr val="2F55A4"/>
                </a:solidFill>
                <a:latin typeface="Arial"/>
                <a:cs typeface="Arial"/>
              </a:rPr>
              <a:t> </a:t>
            </a:r>
            <a:r>
              <a:rPr sz="2400" b="1" dirty="0">
                <a:solidFill>
                  <a:srgbClr val="2F55A4"/>
                </a:solidFill>
                <a:latin typeface="Arial"/>
                <a:cs typeface="Arial"/>
              </a:rPr>
              <a:t>in</a:t>
            </a:r>
            <a:r>
              <a:rPr sz="2400" b="1" spc="-65" dirty="0">
                <a:solidFill>
                  <a:srgbClr val="2F55A4"/>
                </a:solidFill>
                <a:latin typeface="Arial"/>
                <a:cs typeface="Arial"/>
              </a:rPr>
              <a:t> </a:t>
            </a:r>
            <a:r>
              <a:rPr sz="2400" b="1" dirty="0">
                <a:solidFill>
                  <a:srgbClr val="2F55A4"/>
                </a:solidFill>
                <a:latin typeface="Arial"/>
                <a:cs typeface="Arial"/>
              </a:rPr>
              <a:t>higher</a:t>
            </a:r>
            <a:r>
              <a:rPr sz="2400" b="1" spc="-55" dirty="0">
                <a:solidFill>
                  <a:srgbClr val="2F55A4"/>
                </a:solidFill>
                <a:latin typeface="Arial"/>
                <a:cs typeface="Arial"/>
              </a:rPr>
              <a:t> </a:t>
            </a:r>
            <a:r>
              <a:rPr sz="2400" b="1" dirty="0">
                <a:solidFill>
                  <a:srgbClr val="2F55A4"/>
                </a:solidFill>
                <a:latin typeface="Arial"/>
                <a:cs typeface="Arial"/>
              </a:rPr>
              <a:t>than</a:t>
            </a:r>
            <a:r>
              <a:rPr sz="2400" b="1" spc="-60" dirty="0">
                <a:solidFill>
                  <a:srgbClr val="2F55A4"/>
                </a:solidFill>
                <a:latin typeface="Arial"/>
                <a:cs typeface="Arial"/>
              </a:rPr>
              <a:t> </a:t>
            </a:r>
            <a:r>
              <a:rPr sz="2400" b="1" dirty="0">
                <a:solidFill>
                  <a:srgbClr val="2F55A4"/>
                </a:solidFill>
                <a:latin typeface="Arial"/>
                <a:cs typeface="Arial"/>
              </a:rPr>
              <a:t>necessary</a:t>
            </a:r>
            <a:r>
              <a:rPr sz="2400" b="1" spc="-25" dirty="0">
                <a:solidFill>
                  <a:srgbClr val="2F55A4"/>
                </a:solidFill>
                <a:latin typeface="Arial"/>
                <a:cs typeface="Arial"/>
              </a:rPr>
              <a:t> </a:t>
            </a:r>
            <a:r>
              <a:rPr sz="2400" b="1" dirty="0">
                <a:solidFill>
                  <a:srgbClr val="2F55A4"/>
                </a:solidFill>
                <a:latin typeface="Arial"/>
                <a:cs typeface="Arial"/>
              </a:rPr>
              <a:t>cost</a:t>
            </a:r>
            <a:r>
              <a:rPr sz="2400" b="1" spc="-45" dirty="0">
                <a:solidFill>
                  <a:srgbClr val="2F55A4"/>
                </a:solidFill>
                <a:latin typeface="Arial"/>
                <a:cs typeface="Arial"/>
              </a:rPr>
              <a:t> </a:t>
            </a:r>
            <a:r>
              <a:rPr sz="2400" b="1" dirty="0">
                <a:solidFill>
                  <a:srgbClr val="2F55A4"/>
                </a:solidFill>
                <a:latin typeface="Arial"/>
                <a:cs typeface="Arial"/>
              </a:rPr>
              <a:t>paid</a:t>
            </a:r>
            <a:r>
              <a:rPr sz="2400" b="1" spc="-55" dirty="0">
                <a:solidFill>
                  <a:srgbClr val="2F55A4"/>
                </a:solidFill>
                <a:latin typeface="Arial"/>
                <a:cs typeface="Arial"/>
              </a:rPr>
              <a:t> </a:t>
            </a:r>
            <a:r>
              <a:rPr sz="2400" b="1" spc="-25" dirty="0">
                <a:solidFill>
                  <a:srgbClr val="2F55A4"/>
                </a:solidFill>
                <a:latin typeface="Arial"/>
                <a:cs typeface="Arial"/>
              </a:rPr>
              <a:t>for 	</a:t>
            </a:r>
            <a:r>
              <a:rPr sz="2400" b="1" dirty="0">
                <a:solidFill>
                  <a:srgbClr val="2F55A4"/>
                </a:solidFill>
                <a:latin typeface="Arial"/>
                <a:cs typeface="Arial"/>
              </a:rPr>
              <a:t>products</a:t>
            </a:r>
            <a:r>
              <a:rPr sz="2400" b="1" spc="-45" dirty="0">
                <a:solidFill>
                  <a:srgbClr val="2F55A4"/>
                </a:solidFill>
                <a:latin typeface="Arial"/>
                <a:cs typeface="Arial"/>
              </a:rPr>
              <a:t> </a:t>
            </a:r>
            <a:r>
              <a:rPr sz="2400" b="1" dirty="0">
                <a:solidFill>
                  <a:srgbClr val="2F55A4"/>
                </a:solidFill>
                <a:latin typeface="Arial"/>
                <a:cs typeface="Arial"/>
              </a:rPr>
              <a:t>and</a:t>
            </a:r>
            <a:r>
              <a:rPr sz="2400" b="1" spc="-30" dirty="0">
                <a:solidFill>
                  <a:srgbClr val="2F55A4"/>
                </a:solidFill>
                <a:latin typeface="Arial"/>
                <a:cs typeface="Arial"/>
              </a:rPr>
              <a:t> </a:t>
            </a:r>
            <a:r>
              <a:rPr sz="2400" b="1" spc="-10" dirty="0">
                <a:solidFill>
                  <a:srgbClr val="2F55A4"/>
                </a:solidFill>
                <a:latin typeface="Arial"/>
                <a:cs typeface="Arial"/>
              </a:rPr>
              <a:t>services</a:t>
            </a:r>
            <a:endParaRPr sz="2400">
              <a:latin typeface="Arial"/>
              <a:cs typeface="Arial"/>
            </a:endParaRPr>
          </a:p>
          <a:p>
            <a:pPr>
              <a:spcBef>
                <a:spcPts val="120"/>
              </a:spcBef>
              <a:buClr>
                <a:srgbClr val="DAA627"/>
              </a:buClr>
              <a:buFont typeface="Arial"/>
              <a:buChar char="•"/>
            </a:pPr>
            <a:endParaRPr sz="2400">
              <a:latin typeface="Arial"/>
              <a:cs typeface="Arial"/>
            </a:endParaRPr>
          </a:p>
          <a:p>
            <a:pPr marL="299085" indent="-286385">
              <a:buClr>
                <a:srgbClr val="DAA627"/>
              </a:buClr>
              <a:buFont typeface="Arial"/>
              <a:buChar char="•"/>
              <a:tabLst>
                <a:tab pos="299085" algn="l"/>
              </a:tabLst>
            </a:pPr>
            <a:r>
              <a:rPr sz="2400" b="1" dirty="0">
                <a:solidFill>
                  <a:srgbClr val="2F55A4"/>
                </a:solidFill>
                <a:latin typeface="Arial"/>
                <a:cs typeface="Arial"/>
              </a:rPr>
              <a:t>Create</a:t>
            </a:r>
            <a:r>
              <a:rPr sz="2400" b="1" spc="-110" dirty="0">
                <a:solidFill>
                  <a:srgbClr val="2F55A4"/>
                </a:solidFill>
                <a:latin typeface="Arial"/>
                <a:cs typeface="Arial"/>
              </a:rPr>
              <a:t> </a:t>
            </a:r>
            <a:r>
              <a:rPr sz="2400" b="1" dirty="0">
                <a:solidFill>
                  <a:srgbClr val="2F55A4"/>
                </a:solidFill>
                <a:latin typeface="Arial"/>
                <a:cs typeface="Arial"/>
              </a:rPr>
              <a:t>unnecessary</a:t>
            </a:r>
            <a:r>
              <a:rPr sz="2400" b="1" spc="-100" dirty="0">
                <a:solidFill>
                  <a:srgbClr val="2F55A4"/>
                </a:solidFill>
                <a:latin typeface="Arial"/>
                <a:cs typeface="Arial"/>
              </a:rPr>
              <a:t> </a:t>
            </a:r>
            <a:r>
              <a:rPr sz="2400" b="1" dirty="0">
                <a:solidFill>
                  <a:srgbClr val="2F55A4"/>
                </a:solidFill>
                <a:latin typeface="Arial"/>
                <a:cs typeface="Arial"/>
              </a:rPr>
              <a:t>administrative</a:t>
            </a:r>
            <a:r>
              <a:rPr sz="2400" b="1" spc="-120" dirty="0">
                <a:solidFill>
                  <a:srgbClr val="2F55A4"/>
                </a:solidFill>
                <a:latin typeface="Arial"/>
                <a:cs typeface="Arial"/>
              </a:rPr>
              <a:t> </a:t>
            </a:r>
            <a:r>
              <a:rPr sz="2400" b="1" spc="-10" dirty="0">
                <a:solidFill>
                  <a:srgbClr val="2F55A4"/>
                </a:solidFill>
                <a:latin typeface="Arial"/>
                <a:cs typeface="Arial"/>
              </a:rPr>
              <a:t>efforts</a:t>
            </a:r>
            <a:endParaRPr sz="2400">
              <a:latin typeface="Arial"/>
              <a:cs typeface="Arial"/>
            </a:endParaRPr>
          </a:p>
          <a:p>
            <a:pPr>
              <a:spcBef>
                <a:spcPts val="125"/>
              </a:spcBef>
              <a:buClr>
                <a:srgbClr val="DAA627"/>
              </a:buClr>
              <a:buFont typeface="Arial"/>
              <a:buChar char="•"/>
            </a:pPr>
            <a:endParaRPr sz="2400">
              <a:latin typeface="Arial"/>
              <a:cs typeface="Arial"/>
            </a:endParaRPr>
          </a:p>
          <a:p>
            <a:pPr marL="299085" indent="-286385">
              <a:buClr>
                <a:srgbClr val="DAA627"/>
              </a:buClr>
              <a:buFont typeface="Arial"/>
              <a:buChar char="•"/>
              <a:tabLst>
                <a:tab pos="299085" algn="l"/>
              </a:tabLst>
            </a:pPr>
            <a:r>
              <a:rPr sz="2400" b="1" dirty="0">
                <a:solidFill>
                  <a:srgbClr val="2F55A4"/>
                </a:solidFill>
                <a:latin typeface="Arial"/>
                <a:cs typeface="Arial"/>
              </a:rPr>
              <a:t>Bypass</a:t>
            </a:r>
            <a:r>
              <a:rPr sz="2400" b="1" spc="-65" dirty="0">
                <a:solidFill>
                  <a:srgbClr val="2F55A4"/>
                </a:solidFill>
                <a:latin typeface="Arial"/>
                <a:cs typeface="Arial"/>
              </a:rPr>
              <a:t> </a:t>
            </a:r>
            <a:r>
              <a:rPr sz="2400" b="1" dirty="0">
                <a:solidFill>
                  <a:srgbClr val="2F55A4"/>
                </a:solidFill>
                <a:latin typeface="Arial"/>
                <a:cs typeface="Arial"/>
              </a:rPr>
              <a:t>City</a:t>
            </a:r>
            <a:r>
              <a:rPr sz="2400" b="1" spc="-100" dirty="0">
                <a:solidFill>
                  <a:srgbClr val="2F55A4"/>
                </a:solidFill>
                <a:latin typeface="Arial"/>
                <a:cs typeface="Arial"/>
              </a:rPr>
              <a:t> </a:t>
            </a:r>
            <a:r>
              <a:rPr sz="2400" b="1" spc="-10" dirty="0">
                <a:solidFill>
                  <a:srgbClr val="2F55A4"/>
                </a:solidFill>
                <a:latin typeface="Arial"/>
                <a:cs typeface="Arial"/>
              </a:rPr>
              <a:t>encumbrance</a:t>
            </a:r>
            <a:r>
              <a:rPr sz="2400" b="1" spc="-95" dirty="0">
                <a:solidFill>
                  <a:srgbClr val="2F55A4"/>
                </a:solidFill>
                <a:latin typeface="Arial"/>
                <a:cs typeface="Arial"/>
              </a:rPr>
              <a:t> </a:t>
            </a:r>
            <a:r>
              <a:rPr sz="2400" b="1" spc="-10" dirty="0">
                <a:solidFill>
                  <a:srgbClr val="2F55A4"/>
                </a:solidFill>
                <a:latin typeface="Arial"/>
                <a:cs typeface="Arial"/>
              </a:rPr>
              <a:t>requirements</a:t>
            </a:r>
            <a:endParaRPr sz="2400">
              <a:latin typeface="Arial"/>
              <a:cs typeface="Arial"/>
            </a:endParaRPr>
          </a:p>
          <a:p>
            <a:pPr>
              <a:spcBef>
                <a:spcPts val="120"/>
              </a:spcBef>
              <a:buClr>
                <a:srgbClr val="DAA627"/>
              </a:buClr>
              <a:buFont typeface="Arial"/>
              <a:buChar char="•"/>
            </a:pPr>
            <a:endParaRPr sz="2400">
              <a:latin typeface="Arial"/>
              <a:cs typeface="Arial"/>
            </a:endParaRPr>
          </a:p>
          <a:p>
            <a:pPr marL="299085" indent="-286385">
              <a:buClr>
                <a:srgbClr val="DAA627"/>
              </a:buClr>
              <a:buFont typeface="Arial"/>
              <a:buChar char="•"/>
              <a:tabLst>
                <a:tab pos="299085" algn="l"/>
              </a:tabLst>
            </a:pPr>
            <a:r>
              <a:rPr sz="2400" b="1" dirty="0">
                <a:solidFill>
                  <a:srgbClr val="2F55A4"/>
                </a:solidFill>
                <a:latin typeface="Arial"/>
                <a:cs typeface="Arial"/>
              </a:rPr>
              <a:t>Violate</a:t>
            </a:r>
            <a:r>
              <a:rPr sz="2400" b="1" spc="-60" dirty="0">
                <a:solidFill>
                  <a:srgbClr val="2F55A4"/>
                </a:solidFill>
                <a:latin typeface="Arial"/>
                <a:cs typeface="Arial"/>
              </a:rPr>
              <a:t> </a:t>
            </a:r>
            <a:r>
              <a:rPr sz="2400" b="1" dirty="0">
                <a:solidFill>
                  <a:srgbClr val="2F55A4"/>
                </a:solidFill>
                <a:latin typeface="Arial"/>
                <a:cs typeface="Arial"/>
              </a:rPr>
              <a:t>procurement</a:t>
            </a:r>
            <a:r>
              <a:rPr sz="2400" b="1" spc="-40" dirty="0">
                <a:solidFill>
                  <a:srgbClr val="2F55A4"/>
                </a:solidFill>
                <a:latin typeface="Arial"/>
                <a:cs typeface="Arial"/>
              </a:rPr>
              <a:t> </a:t>
            </a:r>
            <a:r>
              <a:rPr sz="2400" b="1" dirty="0">
                <a:solidFill>
                  <a:srgbClr val="2F55A4"/>
                </a:solidFill>
                <a:latin typeface="Arial"/>
                <a:cs typeface="Arial"/>
              </a:rPr>
              <a:t>policies</a:t>
            </a:r>
            <a:r>
              <a:rPr sz="2400" b="1" spc="-70" dirty="0">
                <a:solidFill>
                  <a:srgbClr val="2F55A4"/>
                </a:solidFill>
                <a:latin typeface="Arial"/>
                <a:cs typeface="Arial"/>
              </a:rPr>
              <a:t> </a:t>
            </a:r>
            <a:r>
              <a:rPr sz="2400" b="1" dirty="0">
                <a:solidFill>
                  <a:srgbClr val="2F55A4"/>
                </a:solidFill>
                <a:latin typeface="Arial"/>
                <a:cs typeface="Arial"/>
              </a:rPr>
              <a:t>and</a:t>
            </a:r>
            <a:r>
              <a:rPr sz="2400" b="1" spc="-55" dirty="0">
                <a:solidFill>
                  <a:srgbClr val="2F55A4"/>
                </a:solidFill>
                <a:latin typeface="Arial"/>
                <a:cs typeface="Arial"/>
              </a:rPr>
              <a:t> </a:t>
            </a:r>
            <a:r>
              <a:rPr sz="2400" b="1" spc="-10" dirty="0">
                <a:solidFill>
                  <a:srgbClr val="2F55A4"/>
                </a:solidFill>
                <a:latin typeface="Arial"/>
                <a:cs typeface="Arial"/>
              </a:rPr>
              <a:t>procedures</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spc="-10" dirty="0"/>
              <a:t>CAL-</a:t>
            </a:r>
            <a:r>
              <a:rPr dirty="0"/>
              <a:t>Card</a:t>
            </a:r>
            <a:r>
              <a:rPr spc="-10" dirty="0"/>
              <a:t> (P-</a:t>
            </a:r>
            <a:r>
              <a:rPr dirty="0"/>
              <a:t>Card) </a:t>
            </a:r>
            <a:r>
              <a:rPr spc="-10" dirty="0"/>
              <a:t>Program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23</a:t>
            </a:fld>
            <a:endParaRPr spc="-25" dirty="0"/>
          </a:p>
        </p:txBody>
      </p:sp>
      <p:sp>
        <p:nvSpPr>
          <p:cNvPr id="3" name="object 3"/>
          <p:cNvSpPr txBox="1"/>
          <p:nvPr/>
        </p:nvSpPr>
        <p:spPr>
          <a:xfrm>
            <a:off x="2133601" y="1302713"/>
            <a:ext cx="7433309" cy="4252574"/>
          </a:xfrm>
          <a:prstGeom prst="rect">
            <a:avLst/>
          </a:prstGeom>
        </p:spPr>
        <p:txBody>
          <a:bodyPr vert="horz" wrap="square" lIns="0" tIns="12065" rIns="0" bIns="0" rtlCol="0">
            <a:spAutoFit/>
          </a:bodyPr>
          <a:lstStyle/>
          <a:p>
            <a:pPr marL="299085" indent="-286385">
              <a:spcBef>
                <a:spcPts val="95"/>
              </a:spcBef>
              <a:buClr>
                <a:srgbClr val="DAA627"/>
              </a:buClr>
              <a:buFont typeface="Arial"/>
              <a:buChar char="•"/>
              <a:tabLst>
                <a:tab pos="299085" algn="l"/>
              </a:tabLst>
            </a:pPr>
            <a:r>
              <a:rPr sz="2800" b="1" dirty="0">
                <a:solidFill>
                  <a:srgbClr val="2F55A4"/>
                </a:solidFill>
                <a:latin typeface="Arial"/>
                <a:cs typeface="Arial"/>
              </a:rPr>
              <a:t>The</a:t>
            </a:r>
            <a:r>
              <a:rPr sz="2800" b="1" spc="-120" dirty="0">
                <a:solidFill>
                  <a:srgbClr val="2F55A4"/>
                </a:solidFill>
                <a:latin typeface="Arial"/>
                <a:cs typeface="Arial"/>
              </a:rPr>
              <a:t> </a:t>
            </a:r>
            <a:r>
              <a:rPr sz="2800" b="1" dirty="0">
                <a:solidFill>
                  <a:srgbClr val="2F55A4"/>
                </a:solidFill>
                <a:latin typeface="Arial"/>
                <a:cs typeface="Arial"/>
              </a:rPr>
              <a:t>Procurement</a:t>
            </a:r>
            <a:r>
              <a:rPr sz="2800" b="1" spc="-114" dirty="0">
                <a:solidFill>
                  <a:srgbClr val="2F55A4"/>
                </a:solidFill>
                <a:latin typeface="Arial"/>
                <a:cs typeface="Arial"/>
              </a:rPr>
              <a:t> </a:t>
            </a:r>
            <a:r>
              <a:rPr sz="2800" b="1" spc="-20" dirty="0">
                <a:solidFill>
                  <a:srgbClr val="2F55A4"/>
                </a:solidFill>
                <a:latin typeface="Arial"/>
                <a:cs typeface="Arial"/>
              </a:rPr>
              <a:t>Card</a:t>
            </a:r>
            <a:endParaRPr sz="2800" dirty="0">
              <a:latin typeface="Arial"/>
              <a:cs typeface="Arial"/>
            </a:endParaRPr>
          </a:p>
          <a:p>
            <a:pPr marL="756285" marR="5080" lvl="1" indent="-287020">
              <a:lnSpc>
                <a:spcPct val="150000"/>
              </a:lnSpc>
              <a:spcBef>
                <a:spcPts val="15"/>
              </a:spcBef>
              <a:buClr>
                <a:srgbClr val="DAA627"/>
              </a:buClr>
              <a:buFont typeface="Arial"/>
              <a:buChar char="•"/>
              <a:tabLst>
                <a:tab pos="756285" algn="l"/>
              </a:tabLst>
            </a:pPr>
            <a:r>
              <a:rPr sz="2400" b="1" dirty="0">
                <a:solidFill>
                  <a:srgbClr val="2F55A4"/>
                </a:solidFill>
                <a:latin typeface="Arial"/>
                <a:cs typeface="Arial"/>
              </a:rPr>
              <a:t>Used</a:t>
            </a:r>
            <a:r>
              <a:rPr sz="2400" b="1" spc="-20" dirty="0">
                <a:solidFill>
                  <a:srgbClr val="2F55A4"/>
                </a:solidFill>
                <a:latin typeface="Arial"/>
                <a:cs typeface="Arial"/>
              </a:rPr>
              <a:t> </a:t>
            </a:r>
            <a:r>
              <a:rPr sz="2400" b="1" dirty="0">
                <a:solidFill>
                  <a:srgbClr val="2F55A4"/>
                </a:solidFill>
                <a:latin typeface="Arial"/>
                <a:cs typeface="Arial"/>
              </a:rPr>
              <a:t>by</a:t>
            </a:r>
            <a:r>
              <a:rPr sz="2400" b="1" spc="-40" dirty="0">
                <a:solidFill>
                  <a:srgbClr val="2F55A4"/>
                </a:solidFill>
                <a:latin typeface="Arial"/>
                <a:cs typeface="Arial"/>
              </a:rPr>
              <a:t> </a:t>
            </a:r>
            <a:r>
              <a:rPr sz="2400" b="1" dirty="0">
                <a:solidFill>
                  <a:srgbClr val="2F55A4"/>
                </a:solidFill>
                <a:latin typeface="Arial"/>
                <a:cs typeface="Arial"/>
              </a:rPr>
              <a:t>a</a:t>
            </a:r>
            <a:r>
              <a:rPr sz="2400" b="1" spc="-30" dirty="0">
                <a:solidFill>
                  <a:srgbClr val="2F55A4"/>
                </a:solidFill>
                <a:latin typeface="Arial"/>
                <a:cs typeface="Arial"/>
              </a:rPr>
              <a:t> </a:t>
            </a:r>
            <a:r>
              <a:rPr sz="2400" b="1" dirty="0">
                <a:solidFill>
                  <a:srgbClr val="2F55A4"/>
                </a:solidFill>
                <a:latin typeface="Arial"/>
                <a:cs typeface="Arial"/>
              </a:rPr>
              <a:t>cardholder</a:t>
            </a:r>
            <a:r>
              <a:rPr sz="2400" b="1" spc="-25" dirty="0">
                <a:solidFill>
                  <a:srgbClr val="2F55A4"/>
                </a:solidFill>
                <a:latin typeface="Arial"/>
                <a:cs typeface="Arial"/>
              </a:rPr>
              <a:t> </a:t>
            </a:r>
            <a:r>
              <a:rPr sz="2400" b="1" dirty="0">
                <a:solidFill>
                  <a:srgbClr val="2F55A4"/>
                </a:solidFill>
                <a:latin typeface="Arial"/>
                <a:cs typeface="Arial"/>
              </a:rPr>
              <a:t>to</a:t>
            </a:r>
            <a:r>
              <a:rPr sz="2400" b="1" spc="-50" dirty="0">
                <a:solidFill>
                  <a:srgbClr val="2F55A4"/>
                </a:solidFill>
                <a:latin typeface="Arial"/>
                <a:cs typeface="Arial"/>
              </a:rPr>
              <a:t> </a:t>
            </a:r>
            <a:r>
              <a:rPr sz="2400" b="1" dirty="0">
                <a:solidFill>
                  <a:srgbClr val="2F55A4"/>
                </a:solidFill>
                <a:latin typeface="Arial"/>
                <a:cs typeface="Arial"/>
              </a:rPr>
              <a:t>expedite</a:t>
            </a:r>
            <a:r>
              <a:rPr sz="2400" b="1" spc="-25" dirty="0">
                <a:solidFill>
                  <a:srgbClr val="2F55A4"/>
                </a:solidFill>
                <a:latin typeface="Arial"/>
                <a:cs typeface="Arial"/>
              </a:rPr>
              <a:t> </a:t>
            </a:r>
            <a:r>
              <a:rPr sz="2400" b="1" dirty="0">
                <a:solidFill>
                  <a:srgbClr val="2F55A4"/>
                </a:solidFill>
                <a:latin typeface="Arial"/>
                <a:cs typeface="Arial"/>
              </a:rPr>
              <a:t>the</a:t>
            </a:r>
            <a:r>
              <a:rPr sz="2400" b="1" spc="-40" dirty="0">
                <a:solidFill>
                  <a:srgbClr val="2F55A4"/>
                </a:solidFill>
                <a:latin typeface="Arial"/>
                <a:cs typeface="Arial"/>
              </a:rPr>
              <a:t> </a:t>
            </a:r>
            <a:r>
              <a:rPr sz="2400" b="1" spc="-10" dirty="0">
                <a:solidFill>
                  <a:srgbClr val="2F55A4"/>
                </a:solidFill>
                <a:latin typeface="Arial"/>
                <a:cs typeface="Arial"/>
              </a:rPr>
              <a:t>payment </a:t>
            </a:r>
            <a:r>
              <a:rPr sz="2400" b="1" dirty="0">
                <a:solidFill>
                  <a:srgbClr val="2F55A4"/>
                </a:solidFill>
                <a:latin typeface="Arial"/>
                <a:cs typeface="Arial"/>
              </a:rPr>
              <a:t>of</a:t>
            </a:r>
            <a:r>
              <a:rPr sz="2400" b="1" spc="-25" dirty="0">
                <a:solidFill>
                  <a:srgbClr val="2F55A4"/>
                </a:solidFill>
                <a:latin typeface="Arial"/>
                <a:cs typeface="Arial"/>
              </a:rPr>
              <a:t> </a:t>
            </a:r>
            <a:r>
              <a:rPr sz="2400" b="1" dirty="0">
                <a:solidFill>
                  <a:srgbClr val="2F55A4"/>
                </a:solidFill>
                <a:latin typeface="Arial"/>
                <a:cs typeface="Arial"/>
              </a:rPr>
              <a:t>goods</a:t>
            </a:r>
            <a:r>
              <a:rPr sz="2400" b="1" spc="-30" dirty="0">
                <a:solidFill>
                  <a:srgbClr val="2F55A4"/>
                </a:solidFill>
                <a:latin typeface="Arial"/>
                <a:cs typeface="Arial"/>
              </a:rPr>
              <a:t> </a:t>
            </a:r>
            <a:r>
              <a:rPr sz="2400" b="1" dirty="0">
                <a:solidFill>
                  <a:srgbClr val="2F55A4"/>
                </a:solidFill>
                <a:latin typeface="Arial"/>
                <a:cs typeface="Arial"/>
              </a:rPr>
              <a:t>of</a:t>
            </a:r>
            <a:r>
              <a:rPr sz="2400" b="1" spc="-20" dirty="0">
                <a:solidFill>
                  <a:srgbClr val="2F55A4"/>
                </a:solidFill>
                <a:latin typeface="Arial"/>
                <a:cs typeface="Arial"/>
              </a:rPr>
              <a:t> </a:t>
            </a:r>
            <a:r>
              <a:rPr sz="2400" b="1" dirty="0">
                <a:solidFill>
                  <a:srgbClr val="2F55A4"/>
                </a:solidFill>
                <a:latin typeface="Arial"/>
                <a:cs typeface="Arial"/>
              </a:rPr>
              <a:t>a</a:t>
            </a:r>
            <a:r>
              <a:rPr sz="2400" b="1" spc="-30" dirty="0">
                <a:solidFill>
                  <a:srgbClr val="2F55A4"/>
                </a:solidFill>
                <a:latin typeface="Arial"/>
                <a:cs typeface="Arial"/>
              </a:rPr>
              <a:t> </a:t>
            </a:r>
            <a:r>
              <a:rPr sz="2400" b="1" dirty="0">
                <a:solidFill>
                  <a:srgbClr val="2F55A4"/>
                </a:solidFill>
                <a:latin typeface="Arial"/>
                <a:cs typeface="Arial"/>
              </a:rPr>
              <a:t>small</a:t>
            </a:r>
            <a:r>
              <a:rPr sz="2400" b="1" spc="-10" dirty="0">
                <a:solidFill>
                  <a:srgbClr val="2F55A4"/>
                </a:solidFill>
                <a:latin typeface="Arial"/>
                <a:cs typeface="Arial"/>
              </a:rPr>
              <a:t> </a:t>
            </a:r>
            <a:r>
              <a:rPr sz="2400" b="1" dirty="0">
                <a:solidFill>
                  <a:srgbClr val="2F55A4"/>
                </a:solidFill>
                <a:latin typeface="Arial"/>
                <a:cs typeface="Arial"/>
              </a:rPr>
              <a:t>dollar</a:t>
            </a:r>
            <a:r>
              <a:rPr sz="2400" b="1" spc="-35" dirty="0">
                <a:solidFill>
                  <a:srgbClr val="2F55A4"/>
                </a:solidFill>
                <a:latin typeface="Arial"/>
                <a:cs typeface="Arial"/>
              </a:rPr>
              <a:t> </a:t>
            </a:r>
            <a:r>
              <a:rPr sz="2400" b="1" spc="-10" dirty="0">
                <a:solidFill>
                  <a:srgbClr val="2F55A4"/>
                </a:solidFill>
                <a:latin typeface="Arial"/>
                <a:cs typeface="Arial"/>
              </a:rPr>
              <a:t>amount</a:t>
            </a:r>
            <a:endParaRPr sz="2400" dirty="0">
              <a:latin typeface="Arial"/>
              <a:cs typeface="Arial"/>
            </a:endParaRPr>
          </a:p>
          <a:p>
            <a:pPr marL="756285" lvl="1" indent="-286385">
              <a:lnSpc>
                <a:spcPct val="150000"/>
              </a:lnSpc>
              <a:spcBef>
                <a:spcPts val="5"/>
              </a:spcBef>
              <a:buClr>
                <a:srgbClr val="DAA627"/>
              </a:buClr>
              <a:buFont typeface="Arial"/>
              <a:buChar char="•"/>
              <a:tabLst>
                <a:tab pos="756285" algn="l"/>
              </a:tabLst>
            </a:pPr>
            <a:r>
              <a:rPr sz="2400" b="1" dirty="0">
                <a:solidFill>
                  <a:srgbClr val="2F55A4"/>
                </a:solidFill>
                <a:latin typeface="Arial"/>
                <a:cs typeface="Arial"/>
              </a:rPr>
              <a:t>No</a:t>
            </a:r>
            <a:r>
              <a:rPr sz="2400" b="1" spc="-50" dirty="0">
                <a:solidFill>
                  <a:srgbClr val="2F55A4"/>
                </a:solidFill>
                <a:latin typeface="Arial"/>
                <a:cs typeface="Arial"/>
              </a:rPr>
              <a:t> </a:t>
            </a:r>
            <a:r>
              <a:rPr sz="2400" b="1" dirty="0">
                <a:solidFill>
                  <a:srgbClr val="2F55A4"/>
                </a:solidFill>
                <a:latin typeface="Arial"/>
                <a:cs typeface="Arial"/>
              </a:rPr>
              <a:t>Services</a:t>
            </a:r>
            <a:r>
              <a:rPr sz="2400" b="1" spc="-30" dirty="0">
                <a:solidFill>
                  <a:srgbClr val="2F55A4"/>
                </a:solidFill>
                <a:latin typeface="Arial"/>
                <a:cs typeface="Arial"/>
              </a:rPr>
              <a:t> </a:t>
            </a:r>
            <a:r>
              <a:rPr sz="2400" b="1" dirty="0">
                <a:solidFill>
                  <a:srgbClr val="2F55A4"/>
                </a:solidFill>
                <a:latin typeface="Arial"/>
                <a:cs typeface="Arial"/>
              </a:rPr>
              <a:t>on</a:t>
            </a:r>
            <a:r>
              <a:rPr sz="2400" b="1" spc="-50" dirty="0">
                <a:solidFill>
                  <a:srgbClr val="2F55A4"/>
                </a:solidFill>
                <a:latin typeface="Arial"/>
                <a:cs typeface="Arial"/>
              </a:rPr>
              <a:t> </a:t>
            </a:r>
            <a:r>
              <a:rPr sz="2400" b="1" dirty="0">
                <a:solidFill>
                  <a:srgbClr val="2F55A4"/>
                </a:solidFill>
                <a:latin typeface="Arial"/>
                <a:cs typeface="Arial"/>
              </a:rPr>
              <a:t>the</a:t>
            </a:r>
            <a:r>
              <a:rPr sz="2400" b="1" spc="-45" dirty="0">
                <a:solidFill>
                  <a:srgbClr val="2F55A4"/>
                </a:solidFill>
                <a:latin typeface="Arial"/>
                <a:cs typeface="Arial"/>
              </a:rPr>
              <a:t> </a:t>
            </a:r>
            <a:r>
              <a:rPr sz="2400" b="1" spc="-20" dirty="0">
                <a:solidFill>
                  <a:srgbClr val="2F55A4"/>
                </a:solidFill>
                <a:latin typeface="Arial"/>
                <a:cs typeface="Arial"/>
              </a:rPr>
              <a:t>CAL-Card</a:t>
            </a:r>
            <a:endParaRPr sz="2400" dirty="0">
              <a:latin typeface="Arial"/>
              <a:cs typeface="Arial"/>
            </a:endParaRPr>
          </a:p>
          <a:p>
            <a:pPr marL="756285" lvl="1" indent="-286385">
              <a:lnSpc>
                <a:spcPct val="150000"/>
              </a:lnSpc>
              <a:buClr>
                <a:srgbClr val="DAA627"/>
              </a:buClr>
              <a:buFont typeface="Arial"/>
              <a:buChar char="•"/>
              <a:tabLst>
                <a:tab pos="756285" algn="l"/>
              </a:tabLst>
            </a:pPr>
            <a:r>
              <a:rPr sz="2400" b="1" dirty="0">
                <a:solidFill>
                  <a:srgbClr val="2F55A4"/>
                </a:solidFill>
                <a:latin typeface="Arial"/>
                <a:cs typeface="Arial"/>
              </a:rPr>
              <a:t>For</a:t>
            </a:r>
            <a:r>
              <a:rPr sz="2400" b="1" spc="-90" dirty="0">
                <a:solidFill>
                  <a:srgbClr val="2F55A4"/>
                </a:solidFill>
                <a:latin typeface="Arial"/>
                <a:cs typeface="Arial"/>
              </a:rPr>
              <a:t> </a:t>
            </a:r>
            <a:r>
              <a:rPr sz="2400" b="1" dirty="0">
                <a:solidFill>
                  <a:srgbClr val="2F55A4"/>
                </a:solidFill>
                <a:latin typeface="Arial"/>
                <a:cs typeface="Arial"/>
              </a:rPr>
              <a:t>Business</a:t>
            </a:r>
            <a:r>
              <a:rPr sz="2400" b="1" spc="-75" dirty="0">
                <a:solidFill>
                  <a:srgbClr val="2F55A4"/>
                </a:solidFill>
                <a:latin typeface="Arial"/>
                <a:cs typeface="Arial"/>
              </a:rPr>
              <a:t> </a:t>
            </a:r>
            <a:r>
              <a:rPr sz="2400" b="1" dirty="0">
                <a:solidFill>
                  <a:srgbClr val="2F55A4"/>
                </a:solidFill>
                <a:latin typeface="Arial"/>
                <a:cs typeface="Arial"/>
              </a:rPr>
              <a:t>Purposes</a:t>
            </a:r>
            <a:r>
              <a:rPr sz="2400" b="1" spc="-70" dirty="0">
                <a:solidFill>
                  <a:srgbClr val="2F55A4"/>
                </a:solidFill>
                <a:latin typeface="Arial"/>
                <a:cs typeface="Arial"/>
              </a:rPr>
              <a:t> </a:t>
            </a:r>
            <a:r>
              <a:rPr sz="2400" b="1" spc="-20" dirty="0">
                <a:solidFill>
                  <a:srgbClr val="2F55A4"/>
                </a:solidFill>
                <a:latin typeface="Arial"/>
                <a:cs typeface="Arial"/>
              </a:rPr>
              <a:t>Only</a:t>
            </a:r>
            <a:endParaRPr sz="2400" dirty="0">
              <a:latin typeface="Arial"/>
              <a:cs typeface="Arial"/>
            </a:endParaRPr>
          </a:p>
          <a:p>
            <a:pPr marL="756285" lvl="1" indent="-286385">
              <a:lnSpc>
                <a:spcPct val="150000"/>
              </a:lnSpc>
              <a:buClr>
                <a:srgbClr val="DAA627"/>
              </a:buClr>
              <a:buFont typeface="Arial"/>
              <a:buChar char="•"/>
              <a:tabLst>
                <a:tab pos="756285" algn="l"/>
              </a:tabLst>
            </a:pPr>
            <a:r>
              <a:rPr sz="2400" b="1" dirty="0">
                <a:solidFill>
                  <a:srgbClr val="2F55A4"/>
                </a:solidFill>
                <a:latin typeface="Arial"/>
                <a:cs typeface="Arial"/>
              </a:rPr>
              <a:t>Approving</a:t>
            </a:r>
            <a:r>
              <a:rPr sz="2400" b="1" spc="-45" dirty="0">
                <a:solidFill>
                  <a:srgbClr val="2F55A4"/>
                </a:solidFill>
                <a:latin typeface="Arial"/>
                <a:cs typeface="Arial"/>
              </a:rPr>
              <a:t> </a:t>
            </a:r>
            <a:r>
              <a:rPr sz="2400" b="1" dirty="0">
                <a:solidFill>
                  <a:srgbClr val="2F55A4"/>
                </a:solidFill>
                <a:latin typeface="Arial"/>
                <a:cs typeface="Arial"/>
              </a:rPr>
              <a:t>Officials</a:t>
            </a:r>
            <a:r>
              <a:rPr sz="2400" b="1" spc="-65" dirty="0">
                <a:solidFill>
                  <a:srgbClr val="2F55A4"/>
                </a:solidFill>
                <a:latin typeface="Arial"/>
                <a:cs typeface="Arial"/>
              </a:rPr>
              <a:t> </a:t>
            </a:r>
            <a:r>
              <a:rPr sz="2400" b="1" dirty="0">
                <a:solidFill>
                  <a:srgbClr val="2F55A4"/>
                </a:solidFill>
                <a:latin typeface="Arial"/>
                <a:cs typeface="Arial"/>
              </a:rPr>
              <a:t>must</a:t>
            </a:r>
            <a:r>
              <a:rPr sz="2400" b="1" spc="-25" dirty="0">
                <a:solidFill>
                  <a:srgbClr val="2F55A4"/>
                </a:solidFill>
                <a:latin typeface="Arial"/>
                <a:cs typeface="Arial"/>
              </a:rPr>
              <a:t> </a:t>
            </a:r>
            <a:r>
              <a:rPr sz="2400" b="1" dirty="0">
                <a:solidFill>
                  <a:srgbClr val="2F55A4"/>
                </a:solidFill>
                <a:latin typeface="Arial"/>
                <a:cs typeface="Arial"/>
              </a:rPr>
              <a:t>review</a:t>
            </a:r>
            <a:r>
              <a:rPr sz="2400" b="1" spc="-40" dirty="0">
                <a:solidFill>
                  <a:srgbClr val="2F55A4"/>
                </a:solidFill>
                <a:latin typeface="Arial"/>
                <a:cs typeface="Arial"/>
              </a:rPr>
              <a:t> </a:t>
            </a:r>
            <a:r>
              <a:rPr sz="2400" b="1" dirty="0">
                <a:solidFill>
                  <a:srgbClr val="2F55A4"/>
                </a:solidFill>
                <a:latin typeface="Arial"/>
                <a:cs typeface="Arial"/>
              </a:rPr>
              <a:t>and</a:t>
            </a:r>
            <a:r>
              <a:rPr sz="2400" b="1" spc="-30" dirty="0">
                <a:solidFill>
                  <a:srgbClr val="2F55A4"/>
                </a:solidFill>
                <a:latin typeface="Arial"/>
                <a:cs typeface="Arial"/>
              </a:rPr>
              <a:t> </a:t>
            </a:r>
            <a:r>
              <a:rPr sz="2400" b="1" spc="-10" dirty="0">
                <a:solidFill>
                  <a:srgbClr val="2F55A4"/>
                </a:solidFill>
                <a:latin typeface="Arial"/>
                <a:cs typeface="Arial"/>
              </a:rPr>
              <a:t>approve</a:t>
            </a:r>
            <a:endParaRPr sz="2400" dirty="0">
              <a:latin typeface="Arial"/>
              <a:cs typeface="Arial"/>
            </a:endParaRPr>
          </a:p>
          <a:p>
            <a:pPr marL="756285">
              <a:lnSpc>
                <a:spcPct val="150000"/>
              </a:lnSpc>
            </a:pPr>
            <a:r>
              <a:rPr sz="2400" b="1" dirty="0">
                <a:solidFill>
                  <a:srgbClr val="2F55A4"/>
                </a:solidFill>
                <a:latin typeface="Arial"/>
                <a:cs typeface="Arial"/>
              </a:rPr>
              <a:t>all</a:t>
            </a:r>
            <a:r>
              <a:rPr sz="2400" b="1" spc="-40" dirty="0">
                <a:solidFill>
                  <a:srgbClr val="2F55A4"/>
                </a:solidFill>
                <a:latin typeface="Arial"/>
                <a:cs typeface="Arial"/>
              </a:rPr>
              <a:t> </a:t>
            </a:r>
            <a:r>
              <a:rPr sz="2400" b="1" dirty="0">
                <a:solidFill>
                  <a:srgbClr val="2F55A4"/>
                </a:solidFill>
                <a:latin typeface="Arial"/>
                <a:cs typeface="Arial"/>
              </a:rPr>
              <a:t>purchases</a:t>
            </a:r>
            <a:r>
              <a:rPr sz="2400" b="1" spc="-15" dirty="0">
                <a:solidFill>
                  <a:srgbClr val="2F55A4"/>
                </a:solidFill>
                <a:latin typeface="Arial"/>
                <a:cs typeface="Arial"/>
              </a:rPr>
              <a:t> </a:t>
            </a:r>
            <a:r>
              <a:rPr sz="2400" b="1" dirty="0">
                <a:solidFill>
                  <a:srgbClr val="2F55A4"/>
                </a:solidFill>
                <a:latin typeface="Arial"/>
                <a:cs typeface="Arial"/>
              </a:rPr>
              <a:t>on</a:t>
            </a:r>
            <a:r>
              <a:rPr sz="2400" b="1" spc="-35" dirty="0">
                <a:solidFill>
                  <a:srgbClr val="2F55A4"/>
                </a:solidFill>
                <a:latin typeface="Arial"/>
                <a:cs typeface="Arial"/>
              </a:rPr>
              <a:t> </a:t>
            </a:r>
            <a:r>
              <a:rPr sz="2400" b="1" dirty="0">
                <a:solidFill>
                  <a:srgbClr val="2F55A4"/>
                </a:solidFill>
                <a:latin typeface="Arial"/>
                <a:cs typeface="Arial"/>
              </a:rPr>
              <a:t>the</a:t>
            </a:r>
            <a:r>
              <a:rPr sz="2400" b="1" spc="-25" dirty="0">
                <a:solidFill>
                  <a:srgbClr val="2F55A4"/>
                </a:solidFill>
                <a:latin typeface="Arial"/>
                <a:cs typeface="Arial"/>
              </a:rPr>
              <a:t> </a:t>
            </a:r>
            <a:r>
              <a:rPr sz="2400" b="1" spc="-20" dirty="0">
                <a:solidFill>
                  <a:srgbClr val="2F55A4"/>
                </a:solidFill>
                <a:latin typeface="Arial"/>
                <a:cs typeface="Arial"/>
              </a:rPr>
              <a:t>CAL-</a:t>
            </a:r>
            <a:r>
              <a:rPr sz="2400" b="1" dirty="0">
                <a:solidFill>
                  <a:srgbClr val="2F55A4"/>
                </a:solidFill>
                <a:latin typeface="Arial"/>
                <a:cs typeface="Arial"/>
              </a:rPr>
              <a:t>Card</a:t>
            </a:r>
            <a:r>
              <a:rPr sz="2400" b="1" spc="-10" dirty="0">
                <a:solidFill>
                  <a:srgbClr val="2F55A4"/>
                </a:solidFill>
                <a:latin typeface="Arial"/>
                <a:cs typeface="Arial"/>
              </a:rPr>
              <a:t> Statement</a:t>
            </a:r>
            <a:endParaRPr sz="2400" dirty="0">
              <a:latin typeface="Arial"/>
              <a:cs typeface="Arial"/>
            </a:endParaRPr>
          </a:p>
          <a:p>
            <a:pPr marL="756285" lvl="1" indent="-286385">
              <a:lnSpc>
                <a:spcPct val="150000"/>
              </a:lnSpc>
              <a:buClr>
                <a:srgbClr val="DAA627"/>
              </a:buClr>
              <a:buFont typeface="Arial"/>
              <a:buChar char="•"/>
              <a:tabLst>
                <a:tab pos="756285" algn="l"/>
              </a:tabLst>
            </a:pPr>
            <a:r>
              <a:rPr sz="2400" b="1" spc="-10" dirty="0">
                <a:solidFill>
                  <a:srgbClr val="2F55A4"/>
                </a:solidFill>
                <a:latin typeface="Arial"/>
                <a:cs typeface="Arial"/>
              </a:rPr>
              <a:t>Avoid</a:t>
            </a:r>
            <a:r>
              <a:rPr sz="2400" b="1" spc="-145" dirty="0">
                <a:solidFill>
                  <a:srgbClr val="2F55A4"/>
                </a:solidFill>
                <a:latin typeface="Arial"/>
                <a:cs typeface="Arial"/>
              </a:rPr>
              <a:t> </a:t>
            </a:r>
            <a:r>
              <a:rPr sz="2400" b="1" dirty="0">
                <a:solidFill>
                  <a:srgbClr val="2F55A4"/>
                </a:solidFill>
                <a:latin typeface="Arial"/>
                <a:cs typeface="Arial"/>
              </a:rPr>
              <a:t>Audit</a:t>
            </a:r>
            <a:r>
              <a:rPr sz="2400" b="1" spc="-65" dirty="0">
                <a:solidFill>
                  <a:srgbClr val="2F55A4"/>
                </a:solidFill>
                <a:latin typeface="Arial"/>
                <a:cs typeface="Arial"/>
              </a:rPr>
              <a:t> </a:t>
            </a:r>
            <a:r>
              <a:rPr sz="2400" b="1" spc="-10" dirty="0">
                <a:solidFill>
                  <a:srgbClr val="2F55A4"/>
                </a:solidFill>
                <a:latin typeface="Arial"/>
                <a:cs typeface="Arial"/>
              </a:rPr>
              <a:t>Findings</a:t>
            </a:r>
            <a:endParaRPr sz="24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564F-9E02-0126-2FF8-FC9DCDA111D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53525B9-4101-B478-BD00-80765A78CA76}"/>
              </a:ext>
            </a:extLst>
          </p:cNvPr>
          <p:cNvSpPr txBox="1">
            <a:spLocks noGrp="1"/>
          </p:cNvSpPr>
          <p:nvPr>
            <p:ph type="title"/>
          </p:nvPr>
        </p:nvSpPr>
        <p:spPr>
          <a:xfrm>
            <a:off x="1698142" y="536524"/>
            <a:ext cx="8969858" cy="2968120"/>
          </a:xfrm>
          <a:prstGeom prst="rect">
            <a:avLst/>
          </a:prstGeom>
        </p:spPr>
        <p:txBody>
          <a:bodyPr vert="horz" wrap="square" lIns="0" tIns="13335" rIns="0" bIns="0" rtlCol="0">
            <a:spAutoFit/>
          </a:bodyPr>
          <a:lstStyle/>
          <a:p>
            <a:pPr marL="586740">
              <a:spcBef>
                <a:spcPts val="105"/>
              </a:spcBef>
            </a:pPr>
            <a:r>
              <a:rPr lang="en-US" spc="-10" dirty="0"/>
              <a:t>Thank You!</a:t>
            </a:r>
            <a:br>
              <a:rPr lang="en-US" spc="-10" dirty="0"/>
            </a:br>
            <a:br>
              <a:rPr lang="en-US" spc="-10" dirty="0"/>
            </a:br>
            <a:r>
              <a:rPr lang="en-US" dirty="0"/>
              <a:t>For</a:t>
            </a:r>
            <a:r>
              <a:rPr lang="en-US" spc="-85" dirty="0"/>
              <a:t> </a:t>
            </a:r>
            <a:r>
              <a:rPr lang="en-US" dirty="0"/>
              <a:t>more</a:t>
            </a:r>
            <a:r>
              <a:rPr lang="en-US" spc="-85" dirty="0"/>
              <a:t> </a:t>
            </a:r>
            <a:r>
              <a:rPr lang="en-US" dirty="0"/>
              <a:t>information</a:t>
            </a:r>
            <a:r>
              <a:rPr lang="en-US" spc="-70" dirty="0"/>
              <a:t> </a:t>
            </a:r>
            <a:r>
              <a:rPr lang="en-US" dirty="0"/>
              <a:t>visit</a:t>
            </a:r>
            <a:r>
              <a:rPr lang="en-US" spc="-90" dirty="0"/>
              <a:t> </a:t>
            </a:r>
            <a:r>
              <a:rPr lang="en-US" dirty="0"/>
              <a:t>the</a:t>
            </a:r>
            <a:r>
              <a:rPr lang="en-US" spc="-80" dirty="0"/>
              <a:t> </a:t>
            </a:r>
            <a:r>
              <a:rPr lang="en-US" dirty="0"/>
              <a:t>City’s</a:t>
            </a:r>
            <a:r>
              <a:rPr lang="en-US" spc="-50" dirty="0"/>
              <a:t> Website:</a:t>
            </a:r>
            <a:r>
              <a:rPr lang="en-US" spc="-25" dirty="0"/>
              <a:t> </a:t>
            </a:r>
            <a:r>
              <a:rPr lang="en-US" dirty="0"/>
              <a:t>Finance</a:t>
            </a:r>
            <a:r>
              <a:rPr lang="en-US" spc="-65" dirty="0"/>
              <a:t> </a:t>
            </a:r>
            <a:r>
              <a:rPr lang="en-US" dirty="0"/>
              <a:t>&gt;</a:t>
            </a:r>
            <a:r>
              <a:rPr lang="en-US" spc="-90" dirty="0"/>
              <a:t> </a:t>
            </a:r>
            <a:r>
              <a:rPr lang="en-US" dirty="0"/>
              <a:t>Purchasing</a:t>
            </a:r>
            <a:r>
              <a:rPr lang="en-US" spc="-75" dirty="0"/>
              <a:t> </a:t>
            </a:r>
            <a:r>
              <a:rPr lang="en-US" dirty="0"/>
              <a:t>&gt;</a:t>
            </a:r>
            <a:r>
              <a:rPr lang="en-US" spc="-90" dirty="0"/>
              <a:t> </a:t>
            </a:r>
            <a:r>
              <a:rPr lang="en-US" spc="-10" dirty="0"/>
              <a:t>Procurement</a:t>
            </a:r>
            <a:br>
              <a:rPr lang="en-US" dirty="0"/>
            </a:br>
            <a:endParaRPr spc="-10" dirty="0"/>
          </a:p>
        </p:txBody>
      </p:sp>
      <p:sp>
        <p:nvSpPr>
          <p:cNvPr id="4" name="object 4">
            <a:extLst>
              <a:ext uri="{FF2B5EF4-FFF2-40B4-BE49-F238E27FC236}">
                <a16:creationId xmlns:a16="http://schemas.microsoft.com/office/drawing/2014/main" id="{485057FA-649E-ED9A-24EE-CFFC34EDC132}"/>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24</a:t>
            </a:fld>
            <a:endParaRPr spc="-25" dirty="0"/>
          </a:p>
        </p:txBody>
      </p:sp>
      <p:sp>
        <p:nvSpPr>
          <p:cNvPr id="3" name="object 3">
            <a:extLst>
              <a:ext uri="{FF2B5EF4-FFF2-40B4-BE49-F238E27FC236}">
                <a16:creationId xmlns:a16="http://schemas.microsoft.com/office/drawing/2014/main" id="{CBAE3C2D-A0B3-4A10-8BD2-5F3958E8EF1C}"/>
              </a:ext>
            </a:extLst>
          </p:cNvPr>
          <p:cNvSpPr txBox="1"/>
          <p:nvPr/>
        </p:nvSpPr>
        <p:spPr>
          <a:xfrm>
            <a:off x="2253615" y="4419600"/>
            <a:ext cx="7684770" cy="443070"/>
          </a:xfrm>
          <a:prstGeom prst="rect">
            <a:avLst/>
          </a:prstGeom>
        </p:spPr>
        <p:txBody>
          <a:bodyPr vert="horz" wrap="square" lIns="0" tIns="12065" rIns="0" bIns="0" rtlCol="0">
            <a:spAutoFit/>
          </a:bodyPr>
          <a:lstStyle/>
          <a:p>
            <a:pPr marL="469900" marR="5080" indent="-457834">
              <a:spcBef>
                <a:spcPts val="95"/>
              </a:spcBef>
            </a:pPr>
            <a:r>
              <a:rPr lang="en-US" sz="2800" b="1" dirty="0">
                <a:solidFill>
                  <a:srgbClr val="2F55A4"/>
                </a:solidFill>
                <a:latin typeface="Arial"/>
                <a:cs typeface="Arial"/>
              </a:rPr>
              <a:t>Questions?</a:t>
            </a:r>
            <a:endParaRPr sz="2800" b="1" dirty="0">
              <a:solidFill>
                <a:srgbClr val="2F55A4"/>
              </a:solidFill>
              <a:latin typeface="Arial"/>
              <a:cs typeface="Arial"/>
            </a:endParaRPr>
          </a:p>
        </p:txBody>
      </p:sp>
    </p:spTree>
    <p:extLst>
      <p:ext uri="{BB962C8B-B14F-4D97-AF65-F5344CB8AC3E}">
        <p14:creationId xmlns:p14="http://schemas.microsoft.com/office/powerpoint/2010/main" val="81024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183515">
              <a:spcBef>
                <a:spcPts val="105"/>
              </a:spcBef>
            </a:pPr>
            <a:r>
              <a:rPr lang="en-US" dirty="0"/>
              <a:t>What</a:t>
            </a:r>
            <a:r>
              <a:rPr spc="-70" dirty="0"/>
              <a:t> </a:t>
            </a:r>
            <a:r>
              <a:rPr dirty="0"/>
              <a:t>Govern</a:t>
            </a:r>
            <a:r>
              <a:rPr lang="en-US" dirty="0"/>
              <a:t>s</a:t>
            </a:r>
            <a:r>
              <a:rPr spc="-85" dirty="0"/>
              <a:t> </a:t>
            </a:r>
            <a:r>
              <a:rPr dirty="0"/>
              <a:t>the</a:t>
            </a:r>
            <a:r>
              <a:rPr spc="-60" dirty="0"/>
              <a:t> </a:t>
            </a:r>
            <a:r>
              <a:rPr dirty="0"/>
              <a:t>Procurement</a:t>
            </a:r>
            <a:r>
              <a:rPr spc="-60" dirty="0"/>
              <a:t> </a:t>
            </a:r>
            <a:r>
              <a:rPr spc="-10" dirty="0"/>
              <a:t>Process</a:t>
            </a:r>
            <a:r>
              <a:rPr lang="en-US" spc="-10" dirty="0"/>
              <a:t>?</a:t>
            </a:r>
            <a:endParaRPr spc="-1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3</a:t>
            </a:fld>
            <a:endParaRPr spc="-25" dirty="0"/>
          </a:p>
        </p:txBody>
      </p:sp>
      <p:sp>
        <p:nvSpPr>
          <p:cNvPr id="3" name="object 3"/>
          <p:cNvSpPr txBox="1"/>
          <p:nvPr/>
        </p:nvSpPr>
        <p:spPr>
          <a:xfrm>
            <a:off x="1869441" y="1419809"/>
            <a:ext cx="8246745" cy="3915816"/>
          </a:xfrm>
          <a:prstGeom prst="rect">
            <a:avLst/>
          </a:prstGeom>
        </p:spPr>
        <p:txBody>
          <a:bodyPr vert="horz" wrap="square" lIns="0" tIns="12065" rIns="0" bIns="0" rtlCol="0">
            <a:spAutoFit/>
          </a:bodyPr>
          <a:lstStyle/>
          <a:p>
            <a:pPr marL="299085" indent="-286385">
              <a:buClr>
                <a:srgbClr val="DAA627"/>
              </a:buClr>
              <a:buFont typeface="Arial"/>
              <a:buChar char="•"/>
              <a:tabLst>
                <a:tab pos="299085" algn="l"/>
              </a:tabLst>
            </a:pP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Chapter</a:t>
            </a:r>
            <a:r>
              <a:rPr lang="en-US" sz="2800" b="1" u="sng" spc="-65"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2.52</a:t>
            </a:r>
            <a:r>
              <a:rPr lang="en-US" sz="2800" b="1" u="sng" spc="-85"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of</a:t>
            </a:r>
            <a:r>
              <a:rPr lang="en-US" sz="2800" b="1" u="sng" spc="-85"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the</a:t>
            </a:r>
            <a:r>
              <a:rPr lang="en-US" sz="2800" b="1" u="sng" spc="-70"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Richmond</a:t>
            </a:r>
            <a:r>
              <a:rPr lang="en-US" sz="2800" b="1" u="sng" spc="-65"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Municipal</a:t>
            </a:r>
            <a:r>
              <a:rPr lang="en-US" sz="2800" b="1" u="sng" spc="-60"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spc="-20"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Code</a:t>
            </a:r>
            <a:endParaRPr lang="en-US" sz="2800" dirty="0">
              <a:solidFill>
                <a:srgbClr val="2F55A4"/>
              </a:solidFill>
              <a:latin typeface="Arial"/>
              <a:cs typeface="Arial"/>
            </a:endParaRPr>
          </a:p>
          <a:p>
            <a:pPr marL="756285" lvl="1" indent="-286385">
              <a:spcBef>
                <a:spcPts val="15"/>
              </a:spcBef>
              <a:buClr>
                <a:srgbClr val="DAA627"/>
              </a:buClr>
              <a:buFont typeface="Arial"/>
              <a:buChar char="•"/>
              <a:tabLst>
                <a:tab pos="756285" algn="l"/>
              </a:tabLst>
            </a:pPr>
            <a:r>
              <a:rPr lang="en-US" sz="2800" b="1" dirty="0">
                <a:solidFill>
                  <a:srgbClr val="2F55A4"/>
                </a:solidFill>
                <a:latin typeface="Arial"/>
                <a:cs typeface="Arial"/>
              </a:rPr>
              <a:t>Contracting and Purchasing Procedures</a:t>
            </a:r>
          </a:p>
          <a:p>
            <a:pPr marL="756285" lvl="3" indent="-286385">
              <a:spcBef>
                <a:spcPts val="15"/>
              </a:spcBef>
              <a:buClr>
                <a:srgbClr val="DAA627"/>
              </a:buClr>
              <a:buFont typeface="Arial"/>
              <a:buChar char="•"/>
              <a:tabLst>
                <a:tab pos="756285" algn="l"/>
              </a:tabLst>
            </a:pPr>
            <a:r>
              <a:rPr lang="en-US" sz="2800" b="1" dirty="0">
                <a:solidFill>
                  <a:srgbClr val="2F55A4"/>
                </a:solidFill>
                <a:latin typeface="Arial"/>
                <a:cs typeface="Arial"/>
              </a:rPr>
              <a:t>The</a:t>
            </a:r>
            <a:r>
              <a:rPr lang="en-US" sz="2800" b="1" spc="-70" dirty="0">
                <a:solidFill>
                  <a:srgbClr val="2F55A4"/>
                </a:solidFill>
                <a:latin typeface="Arial"/>
                <a:cs typeface="Arial"/>
              </a:rPr>
              <a:t> </a:t>
            </a:r>
            <a:r>
              <a:rPr lang="en-US" sz="2800" b="1" dirty="0">
                <a:solidFill>
                  <a:srgbClr val="2F55A4"/>
                </a:solidFill>
                <a:latin typeface="Arial"/>
                <a:cs typeface="Arial"/>
              </a:rPr>
              <a:t>City</a:t>
            </a:r>
            <a:r>
              <a:rPr lang="en-US" sz="2800" b="1" spc="-50" dirty="0">
                <a:solidFill>
                  <a:srgbClr val="2F55A4"/>
                </a:solidFill>
                <a:latin typeface="Arial"/>
                <a:cs typeface="Arial"/>
              </a:rPr>
              <a:t> </a:t>
            </a:r>
            <a:r>
              <a:rPr lang="en-US" sz="2800" b="1" dirty="0">
                <a:solidFill>
                  <a:srgbClr val="2F55A4"/>
                </a:solidFill>
                <a:latin typeface="Arial"/>
                <a:cs typeface="Arial"/>
              </a:rPr>
              <a:t>Ordinance</a:t>
            </a:r>
            <a:r>
              <a:rPr lang="en-US" sz="2800" b="1" spc="-60" dirty="0">
                <a:solidFill>
                  <a:srgbClr val="2F55A4"/>
                </a:solidFill>
                <a:latin typeface="Arial"/>
                <a:cs typeface="Arial"/>
              </a:rPr>
              <a:t> </a:t>
            </a:r>
            <a:r>
              <a:rPr lang="en-US" sz="2800" b="1" dirty="0">
                <a:solidFill>
                  <a:srgbClr val="2F55A4"/>
                </a:solidFill>
                <a:latin typeface="Arial"/>
                <a:cs typeface="Arial"/>
              </a:rPr>
              <a:t>that</a:t>
            </a:r>
            <a:r>
              <a:rPr lang="en-US" sz="2800" b="1" spc="-55" dirty="0">
                <a:solidFill>
                  <a:srgbClr val="2F55A4"/>
                </a:solidFill>
                <a:latin typeface="Arial"/>
                <a:cs typeface="Arial"/>
              </a:rPr>
              <a:t> </a:t>
            </a:r>
            <a:r>
              <a:rPr lang="en-US" sz="2800" b="1" dirty="0">
                <a:solidFill>
                  <a:srgbClr val="2F55A4"/>
                </a:solidFill>
                <a:latin typeface="Arial"/>
                <a:cs typeface="Arial"/>
              </a:rPr>
              <a:t>governs</a:t>
            </a:r>
            <a:r>
              <a:rPr lang="en-US" sz="2800" b="1" spc="-50" dirty="0">
                <a:solidFill>
                  <a:srgbClr val="2F55A4"/>
                </a:solidFill>
                <a:latin typeface="Arial"/>
                <a:cs typeface="Arial"/>
              </a:rPr>
              <a:t> </a:t>
            </a:r>
            <a:r>
              <a:rPr lang="en-US" sz="2800" b="1" spc="-10" dirty="0">
                <a:solidFill>
                  <a:srgbClr val="2F55A4"/>
                </a:solidFill>
                <a:latin typeface="Arial"/>
                <a:cs typeface="Arial"/>
              </a:rPr>
              <a:t>purchasing</a:t>
            </a:r>
          </a:p>
          <a:p>
            <a:pPr marL="756285" lvl="3" indent="-286385">
              <a:spcBef>
                <a:spcPts val="15"/>
              </a:spcBef>
              <a:buClr>
                <a:srgbClr val="DAA627"/>
              </a:buClr>
              <a:buFont typeface="Arial"/>
              <a:buChar char="•"/>
              <a:tabLst>
                <a:tab pos="756285" algn="l"/>
              </a:tabLst>
            </a:pPr>
            <a:r>
              <a:rPr lang="en-US" sz="2800" b="1" dirty="0">
                <a:solidFill>
                  <a:srgbClr val="2F55A4"/>
                </a:solidFill>
                <a:latin typeface="Arial"/>
                <a:cs typeface="Arial"/>
              </a:rPr>
              <a:t>City</a:t>
            </a:r>
            <a:r>
              <a:rPr lang="en-US" sz="2800" b="1" spc="-75" dirty="0">
                <a:solidFill>
                  <a:srgbClr val="2F55A4"/>
                </a:solidFill>
                <a:latin typeface="Arial"/>
                <a:cs typeface="Arial"/>
              </a:rPr>
              <a:t> </a:t>
            </a:r>
            <a:r>
              <a:rPr lang="en-US" sz="2800" b="1" dirty="0">
                <a:solidFill>
                  <a:srgbClr val="2F55A4"/>
                </a:solidFill>
                <a:latin typeface="Arial"/>
                <a:cs typeface="Arial"/>
              </a:rPr>
              <a:t>Council</a:t>
            </a:r>
            <a:r>
              <a:rPr lang="en-US" sz="2800" b="1" spc="-110" dirty="0">
                <a:solidFill>
                  <a:srgbClr val="2F55A4"/>
                </a:solidFill>
                <a:latin typeface="Arial"/>
                <a:cs typeface="Arial"/>
              </a:rPr>
              <a:t> </a:t>
            </a:r>
            <a:r>
              <a:rPr lang="en-US" sz="2800" b="1" spc="-10" dirty="0">
                <a:solidFill>
                  <a:srgbClr val="2F55A4"/>
                </a:solidFill>
                <a:latin typeface="Arial"/>
                <a:cs typeface="Arial"/>
              </a:rPr>
              <a:t>approval is required </a:t>
            </a:r>
            <a:r>
              <a:rPr lang="en-US" sz="2800" b="1" dirty="0">
                <a:solidFill>
                  <a:srgbClr val="2F55A4"/>
                </a:solidFill>
                <a:latin typeface="Arial"/>
                <a:cs typeface="Arial"/>
              </a:rPr>
              <a:t>for</a:t>
            </a:r>
            <a:r>
              <a:rPr lang="en-US" sz="2800" b="1" spc="-80" dirty="0">
                <a:solidFill>
                  <a:srgbClr val="2F55A4"/>
                </a:solidFill>
                <a:latin typeface="Arial"/>
                <a:cs typeface="Arial"/>
              </a:rPr>
              <a:t> </a:t>
            </a:r>
            <a:r>
              <a:rPr lang="en-US" sz="2800" b="1" dirty="0">
                <a:solidFill>
                  <a:srgbClr val="2F55A4"/>
                </a:solidFill>
                <a:latin typeface="Arial"/>
                <a:cs typeface="Arial"/>
              </a:rPr>
              <a:t>all</a:t>
            </a:r>
            <a:r>
              <a:rPr lang="en-US" sz="2800" b="1" spc="-75" dirty="0">
                <a:solidFill>
                  <a:srgbClr val="2F55A4"/>
                </a:solidFill>
                <a:latin typeface="Arial"/>
                <a:cs typeface="Arial"/>
              </a:rPr>
              <a:t> </a:t>
            </a:r>
            <a:r>
              <a:rPr lang="en-US" sz="2800" b="1" dirty="0">
                <a:solidFill>
                  <a:srgbClr val="2F55A4"/>
                </a:solidFill>
                <a:latin typeface="Arial"/>
                <a:cs typeface="Arial"/>
              </a:rPr>
              <a:t>purchases</a:t>
            </a:r>
            <a:r>
              <a:rPr lang="en-US" sz="2800" b="1" spc="-50" dirty="0">
                <a:solidFill>
                  <a:srgbClr val="2F55A4"/>
                </a:solidFill>
                <a:latin typeface="Arial"/>
                <a:cs typeface="Arial"/>
              </a:rPr>
              <a:t> </a:t>
            </a:r>
            <a:r>
              <a:rPr lang="en-US" sz="2800" b="1" dirty="0">
                <a:solidFill>
                  <a:srgbClr val="2F55A4"/>
                </a:solidFill>
                <a:latin typeface="Arial"/>
                <a:cs typeface="Arial"/>
              </a:rPr>
              <a:t>over</a:t>
            </a:r>
            <a:r>
              <a:rPr lang="en-US" sz="2800" b="1" spc="-60" dirty="0">
                <a:solidFill>
                  <a:srgbClr val="2F55A4"/>
                </a:solidFill>
                <a:latin typeface="Arial"/>
                <a:cs typeface="Arial"/>
              </a:rPr>
              <a:t> </a:t>
            </a:r>
            <a:r>
              <a:rPr lang="en-US" sz="2800" b="1" spc="-10" dirty="0">
                <a:solidFill>
                  <a:srgbClr val="2F55A4"/>
                </a:solidFill>
                <a:latin typeface="Arial"/>
                <a:cs typeface="Arial"/>
              </a:rPr>
              <a:t>$10,000</a:t>
            </a:r>
            <a:endParaRPr lang="en-US" sz="2800" dirty="0">
              <a:solidFill>
                <a:srgbClr val="2F55A4"/>
              </a:solidFill>
              <a:latin typeface="Arial"/>
              <a:cs typeface="Arial"/>
            </a:endParaRPr>
          </a:p>
          <a:p>
            <a:pPr marL="299085" indent="-286385">
              <a:buClr>
                <a:srgbClr val="DAA627"/>
              </a:buClr>
              <a:buFont typeface="Arial"/>
              <a:buChar char="•"/>
              <a:tabLst>
                <a:tab pos="299085" algn="l"/>
              </a:tabLst>
            </a:pPr>
            <a:endParaRPr lang="en-US" sz="2800" b="1" u="sng" dirty="0">
              <a:solidFill>
                <a:schemeClr val="accent1">
                  <a:lumMod val="75000"/>
                </a:schemeClr>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endParaRPr>
          </a:p>
          <a:p>
            <a:pPr marL="299085" indent="-286385">
              <a:buClr>
                <a:srgbClr val="DAA627"/>
              </a:buClr>
              <a:buFont typeface="Arial"/>
              <a:buChar char="•"/>
              <a:tabLst>
                <a:tab pos="299085" algn="l"/>
              </a:tabLst>
            </a:pPr>
            <a:r>
              <a:rPr sz="2800" b="1" u="sng"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Purchasing</a:t>
            </a:r>
            <a:r>
              <a:rPr sz="2800" b="1" u="sng" spc="-145"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 </a:t>
            </a:r>
            <a:r>
              <a:rPr sz="2800" b="1" u="sng" spc="-10"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Policy</a:t>
            </a:r>
            <a:endParaRPr sz="2800" dirty="0">
              <a:solidFill>
                <a:srgbClr val="2F55A4"/>
              </a:solidFill>
              <a:latin typeface="Arial"/>
              <a:cs typeface="Arial"/>
            </a:endParaRPr>
          </a:p>
          <a:p>
            <a:pPr marL="12700">
              <a:spcBef>
                <a:spcPts val="95"/>
              </a:spcBef>
              <a:buClr>
                <a:srgbClr val="DAA627"/>
              </a:buClr>
              <a:tabLst>
                <a:tab pos="299085" algn="l"/>
              </a:tabLst>
            </a:pPr>
            <a:endParaRPr lang="en-US" sz="2800" b="1" dirty="0">
              <a:solidFill>
                <a:srgbClr val="2F55A4"/>
              </a:solidFill>
              <a:latin typeface="Arial"/>
              <a:cs typeface="Arial"/>
            </a:endParaRPr>
          </a:p>
          <a:p>
            <a:pPr>
              <a:spcBef>
                <a:spcPts val="145"/>
              </a:spcBef>
              <a:buClr>
                <a:srgbClr val="DAA627"/>
              </a:buClr>
            </a:pPr>
            <a:endParaRPr sz="28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9441" y="539877"/>
            <a:ext cx="8485505" cy="5849678"/>
          </a:xfrm>
          <a:prstGeom prst="rect">
            <a:avLst/>
          </a:prstGeom>
        </p:spPr>
        <p:txBody>
          <a:bodyPr vert="horz" wrap="square" lIns="0" tIns="12065" rIns="0" bIns="0" rtlCol="0">
            <a:spAutoFit/>
          </a:bodyPr>
          <a:lstStyle/>
          <a:p>
            <a:pPr marL="12700">
              <a:spcBef>
                <a:spcPts val="95"/>
              </a:spcBef>
            </a:pPr>
            <a:r>
              <a:rPr lang="en-US" sz="3200" b="1" dirty="0">
                <a:solidFill>
                  <a:srgbClr val="2F55A4"/>
                </a:solidFill>
                <a:latin typeface="Arial"/>
                <a:cs typeface="Arial"/>
              </a:rPr>
              <a:t>Other Ordinances </a:t>
            </a:r>
            <a:r>
              <a:rPr sz="3200" b="1" dirty="0">
                <a:solidFill>
                  <a:srgbClr val="2F55A4"/>
                </a:solidFill>
                <a:latin typeface="Arial"/>
                <a:cs typeface="Arial"/>
              </a:rPr>
              <a:t>Governing</a:t>
            </a:r>
            <a:r>
              <a:rPr sz="3200" b="1" spc="-100" dirty="0">
                <a:solidFill>
                  <a:srgbClr val="2F55A4"/>
                </a:solidFill>
                <a:latin typeface="Arial"/>
                <a:cs typeface="Arial"/>
              </a:rPr>
              <a:t> </a:t>
            </a:r>
            <a:r>
              <a:rPr sz="3200" b="1" dirty="0">
                <a:solidFill>
                  <a:srgbClr val="2F55A4"/>
                </a:solidFill>
                <a:latin typeface="Arial"/>
                <a:cs typeface="Arial"/>
              </a:rPr>
              <a:t>the</a:t>
            </a:r>
            <a:r>
              <a:rPr sz="3200" b="1" spc="-105" dirty="0">
                <a:solidFill>
                  <a:srgbClr val="2F55A4"/>
                </a:solidFill>
                <a:latin typeface="Arial"/>
                <a:cs typeface="Arial"/>
              </a:rPr>
              <a:t> </a:t>
            </a:r>
            <a:r>
              <a:rPr sz="3200" b="1" dirty="0">
                <a:solidFill>
                  <a:srgbClr val="2F55A4"/>
                </a:solidFill>
                <a:latin typeface="Arial"/>
                <a:cs typeface="Arial"/>
              </a:rPr>
              <a:t>Procurement</a:t>
            </a:r>
            <a:r>
              <a:rPr sz="3200" b="1" spc="-105" dirty="0">
                <a:solidFill>
                  <a:srgbClr val="2F55A4"/>
                </a:solidFill>
                <a:latin typeface="Arial"/>
                <a:cs typeface="Arial"/>
              </a:rPr>
              <a:t> </a:t>
            </a:r>
            <a:r>
              <a:rPr sz="3200" b="1" dirty="0">
                <a:solidFill>
                  <a:srgbClr val="2F55A4"/>
                </a:solidFill>
                <a:latin typeface="Arial"/>
                <a:cs typeface="Arial"/>
              </a:rPr>
              <a:t>Process</a:t>
            </a:r>
            <a:r>
              <a:rPr sz="3200" b="1" spc="-75" dirty="0">
                <a:solidFill>
                  <a:srgbClr val="2F55A4"/>
                </a:solidFill>
                <a:latin typeface="Arial"/>
                <a:cs typeface="Arial"/>
              </a:rPr>
              <a:t> </a:t>
            </a:r>
            <a:r>
              <a:rPr sz="3200" b="1" spc="-10" dirty="0">
                <a:solidFill>
                  <a:srgbClr val="2F55A4"/>
                </a:solidFill>
                <a:latin typeface="Arial"/>
                <a:cs typeface="Arial"/>
              </a:rPr>
              <a:t>Cont…</a:t>
            </a:r>
            <a:endParaRPr sz="3200" dirty="0">
              <a:latin typeface="Arial"/>
              <a:cs typeface="Arial"/>
            </a:endParaRPr>
          </a:p>
          <a:p>
            <a:pPr marL="299085" lvl="1" indent="-286385">
              <a:spcBef>
                <a:spcPts val="600"/>
              </a:spcBef>
              <a:spcAft>
                <a:spcPts val="600"/>
              </a:spcAft>
              <a:buClr>
                <a:srgbClr val="DAA627"/>
              </a:buClr>
              <a:buFont typeface="Arial"/>
              <a:buChar char="•"/>
              <a:tabLst>
                <a:tab pos="299085" algn="l"/>
              </a:tabLst>
            </a:pP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Business</a:t>
            </a:r>
            <a:r>
              <a:rPr lang="en-US" sz="2800" b="1" u="sng" spc="-145"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Opportunity</a:t>
            </a:r>
            <a:r>
              <a:rPr lang="en-US" sz="2800" b="1" u="sng" spc="-145"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 </a:t>
            </a:r>
            <a:r>
              <a:rPr lang="en-US" sz="2800" b="1" u="sng" spc="-10" dirty="0">
                <a:solidFill>
                  <a:srgbClr val="2F55A4"/>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Ordinance</a:t>
            </a:r>
            <a:endParaRPr lang="en-US" sz="2800" dirty="0">
              <a:solidFill>
                <a:srgbClr val="2F55A4"/>
              </a:solidFill>
              <a:latin typeface="Arial"/>
              <a:cs typeface="Arial"/>
            </a:endParaRPr>
          </a:p>
          <a:p>
            <a:pPr marL="299085" lvl="1" indent="-286385">
              <a:spcBef>
                <a:spcPts val="600"/>
              </a:spcBef>
              <a:spcAft>
                <a:spcPts val="600"/>
              </a:spcAft>
              <a:buClr>
                <a:srgbClr val="DAA627"/>
              </a:buClr>
              <a:buFont typeface="Arial"/>
              <a:buChar char="•"/>
              <a:tabLst>
                <a:tab pos="299085" algn="l"/>
              </a:tabLst>
            </a:pPr>
            <a:r>
              <a:rPr lang="en-US" sz="2800" b="1" u="sng"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Local</a:t>
            </a:r>
            <a:r>
              <a:rPr lang="en-US" sz="2800" b="1" u="sng" spc="-125"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Employment</a:t>
            </a:r>
            <a:r>
              <a:rPr lang="en-US" sz="2800" b="1" u="sng" spc="-85"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Program</a:t>
            </a:r>
            <a:r>
              <a:rPr lang="en-US" sz="2800" b="1" u="sng" spc="-125"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 </a:t>
            </a:r>
            <a:r>
              <a:rPr lang="en-US" sz="2800" b="1" u="sng" spc="-10" dirty="0">
                <a:solidFill>
                  <a:srgbClr val="2F55A4"/>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Ordinance</a:t>
            </a:r>
            <a:endParaRPr lang="en-US" sz="2800" dirty="0">
              <a:solidFill>
                <a:srgbClr val="2F55A4"/>
              </a:solidFill>
              <a:latin typeface="Arial"/>
              <a:cs typeface="Arial"/>
            </a:endParaRPr>
          </a:p>
          <a:p>
            <a:pPr marL="299085" lvl="1" indent="-286385">
              <a:spcBef>
                <a:spcPts val="600"/>
              </a:spcBef>
              <a:spcAft>
                <a:spcPts val="600"/>
              </a:spcAft>
              <a:buClr>
                <a:srgbClr val="DAA627"/>
              </a:buClr>
              <a:buFont typeface="Arial"/>
              <a:buChar char="•"/>
              <a:tabLst>
                <a:tab pos="299085" algn="l"/>
              </a:tabLst>
            </a:pPr>
            <a:r>
              <a:rPr lang="en-US" sz="2800" b="1" u="sng" dirty="0">
                <a:solidFill>
                  <a:srgbClr val="2F55A4"/>
                </a:solidFill>
                <a:uFill>
                  <a:solidFill>
                    <a:srgbClr val="0462C1"/>
                  </a:solidFill>
                </a:uFill>
                <a:latin typeface="Arial"/>
                <a:cs typeface="Arial"/>
                <a:hlinkClick r:id="rId5">
                  <a:extLst>
                    <a:ext uri="{A12FA001-AC4F-418D-AE19-62706E023703}">
                      <ahyp:hlinkClr xmlns:ahyp="http://schemas.microsoft.com/office/drawing/2018/hyperlinkcolor" val="tx"/>
                    </a:ext>
                  </a:extLst>
                </a:hlinkClick>
              </a:rPr>
              <a:t>Living</a:t>
            </a:r>
            <a:r>
              <a:rPr lang="en-US" sz="2800" b="1" u="sng" spc="-120" dirty="0">
                <a:solidFill>
                  <a:srgbClr val="2F55A4"/>
                </a:solidFill>
                <a:uFill>
                  <a:solidFill>
                    <a:srgbClr val="0462C1"/>
                  </a:solidFill>
                </a:uFill>
                <a:latin typeface="Arial"/>
                <a:cs typeface="Arial"/>
                <a:hlinkClick r:id="rId5">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5">
                  <a:extLst>
                    <a:ext uri="{A12FA001-AC4F-418D-AE19-62706E023703}">
                      <ahyp:hlinkClr xmlns:ahyp="http://schemas.microsoft.com/office/drawing/2018/hyperlinkcolor" val="tx"/>
                    </a:ext>
                  </a:extLst>
                </a:hlinkClick>
              </a:rPr>
              <a:t>Wage</a:t>
            </a:r>
            <a:r>
              <a:rPr lang="en-US" sz="2800" b="1" u="sng" spc="-114" dirty="0">
                <a:solidFill>
                  <a:srgbClr val="2F55A4"/>
                </a:solidFill>
                <a:uFill>
                  <a:solidFill>
                    <a:srgbClr val="0462C1"/>
                  </a:solidFill>
                </a:uFill>
                <a:latin typeface="Arial"/>
                <a:cs typeface="Arial"/>
                <a:hlinkClick r:id="rId5">
                  <a:extLst>
                    <a:ext uri="{A12FA001-AC4F-418D-AE19-62706E023703}">
                      <ahyp:hlinkClr xmlns:ahyp="http://schemas.microsoft.com/office/drawing/2018/hyperlinkcolor" val="tx"/>
                    </a:ext>
                  </a:extLst>
                </a:hlinkClick>
              </a:rPr>
              <a:t> </a:t>
            </a:r>
            <a:r>
              <a:rPr lang="en-US" sz="2800" b="1" u="sng" spc="-10" dirty="0">
                <a:solidFill>
                  <a:srgbClr val="2F55A4"/>
                </a:solidFill>
                <a:uFill>
                  <a:solidFill>
                    <a:srgbClr val="0462C1"/>
                  </a:solidFill>
                </a:uFill>
                <a:latin typeface="Arial"/>
                <a:cs typeface="Arial"/>
                <a:hlinkClick r:id="rId5">
                  <a:extLst>
                    <a:ext uri="{A12FA001-AC4F-418D-AE19-62706E023703}">
                      <ahyp:hlinkClr xmlns:ahyp="http://schemas.microsoft.com/office/drawing/2018/hyperlinkcolor" val="tx"/>
                    </a:ext>
                  </a:extLst>
                </a:hlinkClick>
              </a:rPr>
              <a:t>Ordinance</a:t>
            </a:r>
            <a:endParaRPr lang="en-US" sz="2800" dirty="0">
              <a:solidFill>
                <a:srgbClr val="2F55A4"/>
              </a:solidFill>
              <a:latin typeface="Arial"/>
              <a:cs typeface="Arial"/>
            </a:endParaRPr>
          </a:p>
          <a:p>
            <a:pPr marL="299085" lvl="1" indent="-286385">
              <a:spcBef>
                <a:spcPts val="600"/>
              </a:spcBef>
              <a:spcAft>
                <a:spcPts val="600"/>
              </a:spcAft>
              <a:buClr>
                <a:srgbClr val="DAA627"/>
              </a:buClr>
              <a:buFont typeface="Arial"/>
              <a:buChar char="•"/>
              <a:tabLst>
                <a:tab pos="299085" algn="l"/>
              </a:tabLst>
            </a:pPr>
            <a:r>
              <a:rPr lang="en-US" sz="2800" b="1" u="sng" dirty="0">
                <a:solidFill>
                  <a:srgbClr val="2F55A4"/>
                </a:solidFill>
                <a:uFill>
                  <a:solidFill>
                    <a:srgbClr val="0462C1"/>
                  </a:solidFill>
                </a:uFill>
                <a:latin typeface="Arial"/>
                <a:cs typeface="Arial"/>
                <a:hlinkClick r:id="rId6">
                  <a:extLst>
                    <a:ext uri="{A12FA001-AC4F-418D-AE19-62706E023703}">
                      <ahyp:hlinkClr xmlns:ahyp="http://schemas.microsoft.com/office/drawing/2018/hyperlinkcolor" val="tx"/>
                    </a:ext>
                  </a:extLst>
                </a:hlinkClick>
              </a:rPr>
              <a:t>Ban</a:t>
            </a:r>
            <a:r>
              <a:rPr lang="en-US" sz="2800" b="1" u="sng" spc="-55" dirty="0">
                <a:solidFill>
                  <a:srgbClr val="2F55A4"/>
                </a:solidFill>
                <a:uFill>
                  <a:solidFill>
                    <a:srgbClr val="0462C1"/>
                  </a:solidFill>
                </a:uFill>
                <a:latin typeface="Arial"/>
                <a:cs typeface="Arial"/>
                <a:hlinkClick r:id="rId6">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6">
                  <a:extLst>
                    <a:ext uri="{A12FA001-AC4F-418D-AE19-62706E023703}">
                      <ahyp:hlinkClr xmlns:ahyp="http://schemas.microsoft.com/office/drawing/2018/hyperlinkcolor" val="tx"/>
                    </a:ext>
                  </a:extLst>
                </a:hlinkClick>
              </a:rPr>
              <a:t>the</a:t>
            </a:r>
            <a:r>
              <a:rPr lang="en-US" sz="2800" b="1" u="sng" spc="-50" dirty="0">
                <a:solidFill>
                  <a:srgbClr val="2F55A4"/>
                </a:solidFill>
                <a:uFill>
                  <a:solidFill>
                    <a:srgbClr val="0462C1"/>
                  </a:solidFill>
                </a:uFill>
                <a:latin typeface="Arial"/>
                <a:cs typeface="Arial"/>
                <a:hlinkClick r:id="rId6">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6">
                  <a:extLst>
                    <a:ext uri="{A12FA001-AC4F-418D-AE19-62706E023703}">
                      <ahyp:hlinkClr xmlns:ahyp="http://schemas.microsoft.com/office/drawing/2018/hyperlinkcolor" val="tx"/>
                    </a:ext>
                  </a:extLst>
                </a:hlinkClick>
              </a:rPr>
              <a:t>Box</a:t>
            </a:r>
            <a:r>
              <a:rPr lang="en-US" sz="2800" b="1" u="sng" spc="-45" dirty="0">
                <a:solidFill>
                  <a:srgbClr val="2F55A4"/>
                </a:solidFill>
                <a:uFill>
                  <a:solidFill>
                    <a:srgbClr val="0462C1"/>
                  </a:solidFill>
                </a:uFill>
                <a:latin typeface="Arial"/>
                <a:cs typeface="Arial"/>
                <a:hlinkClick r:id="rId6">
                  <a:extLst>
                    <a:ext uri="{A12FA001-AC4F-418D-AE19-62706E023703}">
                      <ahyp:hlinkClr xmlns:ahyp="http://schemas.microsoft.com/office/drawing/2018/hyperlinkcolor" val="tx"/>
                    </a:ext>
                  </a:extLst>
                </a:hlinkClick>
              </a:rPr>
              <a:t> </a:t>
            </a:r>
            <a:r>
              <a:rPr lang="en-US" sz="2800" b="1" u="sng" spc="-10" dirty="0">
                <a:solidFill>
                  <a:srgbClr val="2F55A4"/>
                </a:solidFill>
                <a:uFill>
                  <a:solidFill>
                    <a:srgbClr val="0462C1"/>
                  </a:solidFill>
                </a:uFill>
                <a:latin typeface="Arial"/>
                <a:cs typeface="Arial"/>
                <a:hlinkClick r:id="rId6">
                  <a:extLst>
                    <a:ext uri="{A12FA001-AC4F-418D-AE19-62706E023703}">
                      <ahyp:hlinkClr xmlns:ahyp="http://schemas.microsoft.com/office/drawing/2018/hyperlinkcolor" val="tx"/>
                    </a:ext>
                  </a:extLst>
                </a:hlinkClick>
              </a:rPr>
              <a:t>Ordinance</a:t>
            </a:r>
            <a:endParaRPr lang="en-US" sz="2800" dirty="0">
              <a:solidFill>
                <a:srgbClr val="2F55A4"/>
              </a:solidFill>
              <a:latin typeface="Arial"/>
              <a:cs typeface="Arial"/>
            </a:endParaRPr>
          </a:p>
          <a:p>
            <a:pPr marL="299085" marR="884555" lvl="1" indent="-287020">
              <a:spcBef>
                <a:spcPts val="600"/>
              </a:spcBef>
              <a:spcAft>
                <a:spcPts val="600"/>
              </a:spcAft>
              <a:buClr>
                <a:srgbClr val="DAA627"/>
              </a:buClr>
              <a:buFont typeface="Arial"/>
              <a:buChar char="•"/>
              <a:tabLst>
                <a:tab pos="299085" algn="l"/>
              </a:tabLst>
            </a:pPr>
            <a:r>
              <a:rPr lang="en-US" sz="2800" b="1" u="sng"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Sanctuary</a:t>
            </a:r>
            <a:r>
              <a:rPr lang="en-US" sz="2800" b="1" u="sng" spc="-90"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City</a:t>
            </a:r>
            <a:r>
              <a:rPr lang="en-US" sz="2800" b="1" u="sng" spc="-105"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Contracting</a:t>
            </a:r>
            <a:r>
              <a:rPr lang="en-US" sz="2800" b="1" u="sng" spc="-85"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and</a:t>
            </a:r>
            <a:r>
              <a:rPr lang="en-US" sz="2800" b="1" u="sng" spc="-110"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 </a:t>
            </a:r>
            <a:r>
              <a:rPr lang="en-US" sz="2800" b="1" u="sng" spc="-10"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Investment</a:t>
            </a:r>
            <a:r>
              <a:rPr lang="en-US" sz="2800" b="1" spc="-10" dirty="0">
                <a:solidFill>
                  <a:srgbClr val="2F55A4"/>
                </a:solidFill>
                <a:latin typeface="Arial"/>
                <a:cs typeface="Arial"/>
              </a:rPr>
              <a:t> </a:t>
            </a:r>
            <a:r>
              <a:rPr lang="en-US" sz="2800" b="1" u="sng" spc="-10" dirty="0">
                <a:solidFill>
                  <a:srgbClr val="2F55A4"/>
                </a:solidFill>
                <a:uFill>
                  <a:solidFill>
                    <a:srgbClr val="0462C1"/>
                  </a:solidFill>
                </a:uFill>
                <a:latin typeface="Arial"/>
                <a:cs typeface="Arial"/>
                <a:hlinkClick r:id="rId7">
                  <a:extLst>
                    <a:ext uri="{A12FA001-AC4F-418D-AE19-62706E023703}">
                      <ahyp:hlinkClr xmlns:ahyp="http://schemas.microsoft.com/office/drawing/2018/hyperlinkcolor" val="tx"/>
                    </a:ext>
                  </a:extLst>
                </a:hlinkClick>
              </a:rPr>
              <a:t>Ordinance</a:t>
            </a:r>
            <a:endParaRPr lang="en-US" sz="2800" dirty="0">
              <a:solidFill>
                <a:srgbClr val="2F55A4"/>
              </a:solidFill>
              <a:latin typeface="Arial"/>
              <a:cs typeface="Arial"/>
            </a:endParaRPr>
          </a:p>
          <a:p>
            <a:pPr marL="299085" marR="1422400" lvl="1" indent="-287020">
              <a:spcBef>
                <a:spcPts val="600"/>
              </a:spcBef>
              <a:spcAft>
                <a:spcPts val="600"/>
              </a:spcAft>
              <a:buClr>
                <a:srgbClr val="DAA627"/>
              </a:buClr>
              <a:buFont typeface="Arial"/>
              <a:buChar char="•"/>
              <a:tabLst>
                <a:tab pos="299085" algn="l"/>
              </a:tabLst>
            </a:pPr>
            <a:r>
              <a:rPr lang="en-US" sz="2800" b="1" u="sng"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Limited</a:t>
            </a:r>
            <a:r>
              <a:rPr lang="en-US" sz="2800" b="1" u="sng" spc="-130"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Liability</a:t>
            </a:r>
            <a:r>
              <a:rPr lang="en-US" sz="2800" b="1" u="sng" spc="-130"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 </a:t>
            </a:r>
            <a:r>
              <a:rPr lang="en-US" sz="2800" b="1" u="sng"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Corporation</a:t>
            </a:r>
            <a:r>
              <a:rPr lang="en-US" sz="2800" b="1" u="sng" spc="-105"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 </a:t>
            </a:r>
            <a:r>
              <a:rPr lang="en-US" sz="2800" b="1" u="sng" spc="-10"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Disclosure</a:t>
            </a:r>
            <a:r>
              <a:rPr lang="en-US" sz="2800" b="1" spc="-10" dirty="0">
                <a:solidFill>
                  <a:srgbClr val="2F55A4"/>
                </a:solidFill>
                <a:latin typeface="Arial"/>
                <a:cs typeface="Arial"/>
              </a:rPr>
              <a:t> </a:t>
            </a:r>
            <a:r>
              <a:rPr lang="en-US" sz="2800" b="1" u="sng" spc="-10" dirty="0">
                <a:solidFill>
                  <a:srgbClr val="2F55A4"/>
                </a:solidFill>
                <a:uFill>
                  <a:solidFill>
                    <a:srgbClr val="0462C1"/>
                  </a:solidFill>
                </a:uFill>
                <a:latin typeface="Arial"/>
                <a:cs typeface="Arial"/>
                <a:hlinkClick r:id="rId8">
                  <a:extLst>
                    <a:ext uri="{A12FA001-AC4F-418D-AE19-62706E023703}">
                      <ahyp:hlinkClr xmlns:ahyp="http://schemas.microsoft.com/office/drawing/2018/hyperlinkcolor" val="tx"/>
                    </a:ext>
                  </a:extLst>
                </a:hlinkClick>
              </a:rPr>
              <a:t>Resolution</a:t>
            </a:r>
            <a:endParaRPr lang="en-US" sz="2800" dirty="0">
              <a:solidFill>
                <a:srgbClr val="2F55A4"/>
              </a:solidFill>
              <a:latin typeface="Arial"/>
              <a:cs typeface="Arial"/>
            </a:endParaRPr>
          </a:p>
          <a:p>
            <a:pPr>
              <a:spcBef>
                <a:spcPts val="350"/>
              </a:spcBef>
            </a:pPr>
            <a:endParaRPr sz="2800" dirty="0">
              <a:latin typeface="Arial"/>
              <a:cs typeface="Arial"/>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Signature</a:t>
            </a:r>
            <a:r>
              <a:rPr spc="-210" dirty="0"/>
              <a:t> </a:t>
            </a:r>
            <a:r>
              <a:rPr spc="-10" dirty="0"/>
              <a:t>Authority</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5</a:t>
            </a:fld>
            <a:endParaRPr spc="-25" dirty="0"/>
          </a:p>
        </p:txBody>
      </p:sp>
      <p:sp>
        <p:nvSpPr>
          <p:cNvPr id="3" name="object 3"/>
          <p:cNvSpPr txBox="1"/>
          <p:nvPr/>
        </p:nvSpPr>
        <p:spPr>
          <a:xfrm>
            <a:off x="2155343" y="1419810"/>
            <a:ext cx="7649209" cy="4321055"/>
          </a:xfrm>
          <a:prstGeom prst="rect">
            <a:avLst/>
          </a:prstGeom>
        </p:spPr>
        <p:txBody>
          <a:bodyPr vert="horz" wrap="square" lIns="0" tIns="12065" rIns="0" bIns="0" rtlCol="0">
            <a:spAutoFit/>
          </a:bodyPr>
          <a:lstStyle/>
          <a:p>
            <a:pPr marL="469265" marR="129539" indent="-457200">
              <a:spcBef>
                <a:spcPts val="95"/>
              </a:spcBef>
              <a:buClr>
                <a:srgbClr val="DAA627"/>
              </a:buClr>
              <a:buFont typeface="Arial" panose="020B0604020202020204" pitchFamily="34" charset="0"/>
              <a:buChar char="•"/>
              <a:tabLst>
                <a:tab pos="299085" algn="l"/>
              </a:tabLst>
            </a:pPr>
            <a:r>
              <a:rPr sz="2800" b="1" dirty="0">
                <a:solidFill>
                  <a:srgbClr val="2F55A4"/>
                </a:solidFill>
                <a:latin typeface="Arial"/>
                <a:cs typeface="Arial"/>
              </a:rPr>
              <a:t>City</a:t>
            </a:r>
            <a:r>
              <a:rPr sz="2800" b="1" spc="-85" dirty="0">
                <a:solidFill>
                  <a:srgbClr val="2F55A4"/>
                </a:solidFill>
                <a:latin typeface="Arial"/>
                <a:cs typeface="Arial"/>
              </a:rPr>
              <a:t> </a:t>
            </a:r>
            <a:r>
              <a:rPr sz="2800" b="1" dirty="0">
                <a:solidFill>
                  <a:srgbClr val="2F55A4"/>
                </a:solidFill>
                <a:latin typeface="Arial"/>
                <a:cs typeface="Arial"/>
              </a:rPr>
              <a:t>Manager</a:t>
            </a:r>
            <a:r>
              <a:rPr sz="2800" b="1" spc="-70" dirty="0">
                <a:solidFill>
                  <a:srgbClr val="2F55A4"/>
                </a:solidFill>
                <a:latin typeface="Arial"/>
                <a:cs typeface="Arial"/>
              </a:rPr>
              <a:t> </a:t>
            </a:r>
            <a:r>
              <a:rPr sz="2800" b="1" dirty="0">
                <a:solidFill>
                  <a:srgbClr val="2F55A4"/>
                </a:solidFill>
                <a:latin typeface="Arial"/>
                <a:cs typeface="Arial"/>
              </a:rPr>
              <a:t>Signs</a:t>
            </a:r>
            <a:r>
              <a:rPr sz="2800" b="1" spc="-85" dirty="0">
                <a:solidFill>
                  <a:srgbClr val="2F55A4"/>
                </a:solidFill>
                <a:latin typeface="Arial"/>
                <a:cs typeface="Arial"/>
              </a:rPr>
              <a:t> </a:t>
            </a:r>
            <a:r>
              <a:rPr sz="2800" b="1" spc="-10" dirty="0">
                <a:solidFill>
                  <a:srgbClr val="2F55A4"/>
                </a:solidFill>
                <a:latin typeface="Arial"/>
                <a:cs typeface="Arial"/>
              </a:rPr>
              <a:t>Contracts/Agreements </a:t>
            </a:r>
            <a:r>
              <a:rPr sz="2800" b="1" dirty="0">
                <a:solidFill>
                  <a:srgbClr val="2F55A4"/>
                </a:solidFill>
                <a:latin typeface="Arial"/>
                <a:cs typeface="Arial"/>
              </a:rPr>
              <a:t>Less</a:t>
            </a:r>
            <a:r>
              <a:rPr sz="2800" b="1" spc="-40" dirty="0">
                <a:solidFill>
                  <a:srgbClr val="2F55A4"/>
                </a:solidFill>
                <a:latin typeface="Arial"/>
                <a:cs typeface="Arial"/>
              </a:rPr>
              <a:t> </a:t>
            </a:r>
            <a:r>
              <a:rPr sz="2800" b="1" dirty="0">
                <a:solidFill>
                  <a:srgbClr val="2F55A4"/>
                </a:solidFill>
                <a:latin typeface="Arial"/>
                <a:cs typeface="Arial"/>
              </a:rPr>
              <a:t>than</a:t>
            </a:r>
            <a:r>
              <a:rPr sz="2800" b="1" spc="-45" dirty="0">
                <a:solidFill>
                  <a:srgbClr val="2F55A4"/>
                </a:solidFill>
                <a:latin typeface="Arial"/>
                <a:cs typeface="Arial"/>
              </a:rPr>
              <a:t> </a:t>
            </a:r>
            <a:r>
              <a:rPr sz="2800" b="1" dirty="0">
                <a:solidFill>
                  <a:srgbClr val="2F55A4"/>
                </a:solidFill>
                <a:latin typeface="Arial"/>
                <a:cs typeface="Arial"/>
              </a:rPr>
              <a:t>or</a:t>
            </a:r>
            <a:r>
              <a:rPr sz="2800" b="1" spc="-60" dirty="0">
                <a:solidFill>
                  <a:srgbClr val="2F55A4"/>
                </a:solidFill>
                <a:latin typeface="Arial"/>
                <a:cs typeface="Arial"/>
              </a:rPr>
              <a:t> </a:t>
            </a:r>
            <a:r>
              <a:rPr sz="2800" b="1" dirty="0">
                <a:solidFill>
                  <a:srgbClr val="2F55A4"/>
                </a:solidFill>
                <a:latin typeface="Arial"/>
                <a:cs typeface="Arial"/>
              </a:rPr>
              <a:t>equal</a:t>
            </a:r>
            <a:r>
              <a:rPr sz="2800" b="1" spc="-40" dirty="0">
                <a:solidFill>
                  <a:srgbClr val="2F55A4"/>
                </a:solidFill>
                <a:latin typeface="Arial"/>
                <a:cs typeface="Arial"/>
              </a:rPr>
              <a:t> </a:t>
            </a:r>
            <a:r>
              <a:rPr sz="2800" b="1" dirty="0">
                <a:solidFill>
                  <a:srgbClr val="2F55A4"/>
                </a:solidFill>
                <a:latin typeface="Arial"/>
                <a:cs typeface="Arial"/>
              </a:rPr>
              <a:t>to</a:t>
            </a:r>
            <a:r>
              <a:rPr sz="2800" b="1" spc="-45" dirty="0">
                <a:solidFill>
                  <a:srgbClr val="2F55A4"/>
                </a:solidFill>
                <a:latin typeface="Arial"/>
                <a:cs typeface="Arial"/>
              </a:rPr>
              <a:t> </a:t>
            </a:r>
            <a:r>
              <a:rPr sz="2800" b="1" spc="-10" dirty="0">
                <a:solidFill>
                  <a:srgbClr val="2F55A4"/>
                </a:solidFill>
                <a:latin typeface="Arial"/>
                <a:cs typeface="Arial"/>
              </a:rPr>
              <a:t>$10,000</a:t>
            </a:r>
            <a:endParaRPr sz="2800" dirty="0">
              <a:latin typeface="Arial"/>
              <a:cs typeface="Arial"/>
            </a:endParaRPr>
          </a:p>
          <a:p>
            <a:pPr marL="469265" marR="5080" indent="-457200">
              <a:buClr>
                <a:srgbClr val="DAA627"/>
              </a:buClr>
              <a:buFont typeface="Arial" panose="020B0604020202020204" pitchFamily="34" charset="0"/>
              <a:buChar char="•"/>
              <a:tabLst>
                <a:tab pos="299085" algn="l"/>
              </a:tabLst>
            </a:pPr>
            <a:r>
              <a:rPr sz="2800" b="1" dirty="0">
                <a:solidFill>
                  <a:srgbClr val="2F55A4"/>
                </a:solidFill>
                <a:latin typeface="Arial"/>
                <a:cs typeface="Arial"/>
              </a:rPr>
              <a:t>Mayor</a:t>
            </a:r>
            <a:r>
              <a:rPr sz="2800" b="1" spc="-80" dirty="0">
                <a:solidFill>
                  <a:srgbClr val="2F55A4"/>
                </a:solidFill>
                <a:latin typeface="Arial"/>
                <a:cs typeface="Arial"/>
              </a:rPr>
              <a:t> </a:t>
            </a:r>
            <a:r>
              <a:rPr sz="2800" b="1" dirty="0">
                <a:solidFill>
                  <a:srgbClr val="2F55A4"/>
                </a:solidFill>
                <a:latin typeface="Arial"/>
                <a:cs typeface="Arial"/>
              </a:rPr>
              <a:t>Signs</a:t>
            </a:r>
            <a:r>
              <a:rPr sz="2800" b="1" spc="-110" dirty="0">
                <a:solidFill>
                  <a:srgbClr val="2F55A4"/>
                </a:solidFill>
                <a:latin typeface="Arial"/>
                <a:cs typeface="Arial"/>
              </a:rPr>
              <a:t> </a:t>
            </a:r>
            <a:r>
              <a:rPr sz="2800" b="1" spc="-10" dirty="0">
                <a:solidFill>
                  <a:srgbClr val="2F55A4"/>
                </a:solidFill>
                <a:latin typeface="Arial"/>
                <a:cs typeface="Arial"/>
              </a:rPr>
              <a:t>Contracts/Agreements</a:t>
            </a:r>
            <a:r>
              <a:rPr sz="2800" b="1" spc="-60" dirty="0">
                <a:solidFill>
                  <a:srgbClr val="2F55A4"/>
                </a:solidFill>
                <a:latin typeface="Arial"/>
                <a:cs typeface="Arial"/>
              </a:rPr>
              <a:t> </a:t>
            </a:r>
            <a:r>
              <a:rPr sz="2800" b="1" spc="-10" dirty="0">
                <a:solidFill>
                  <a:srgbClr val="2F55A4"/>
                </a:solidFill>
                <a:latin typeface="Arial"/>
                <a:cs typeface="Arial"/>
              </a:rPr>
              <a:t>greater </a:t>
            </a:r>
            <a:r>
              <a:rPr sz="2800" b="1" dirty="0">
                <a:solidFill>
                  <a:srgbClr val="2F55A4"/>
                </a:solidFill>
                <a:latin typeface="Arial"/>
                <a:cs typeface="Arial"/>
              </a:rPr>
              <a:t>than</a:t>
            </a:r>
            <a:r>
              <a:rPr sz="2800" b="1" spc="-50" dirty="0">
                <a:solidFill>
                  <a:srgbClr val="2F55A4"/>
                </a:solidFill>
                <a:latin typeface="Arial"/>
                <a:cs typeface="Arial"/>
              </a:rPr>
              <a:t> </a:t>
            </a:r>
            <a:r>
              <a:rPr sz="2800" b="1" spc="-10" dirty="0">
                <a:solidFill>
                  <a:srgbClr val="2F55A4"/>
                </a:solidFill>
                <a:latin typeface="Arial"/>
                <a:cs typeface="Arial"/>
              </a:rPr>
              <a:t>$10,000</a:t>
            </a:r>
            <a:r>
              <a:rPr lang="en-US" sz="2800" b="1" dirty="0">
                <a:solidFill>
                  <a:srgbClr val="2F55A4"/>
                </a:solidFill>
                <a:latin typeface="Arial"/>
                <a:cs typeface="Arial"/>
              </a:rPr>
              <a:t>City</a:t>
            </a:r>
            <a:r>
              <a:rPr lang="en-US" sz="2800" b="1" spc="-75" dirty="0">
                <a:solidFill>
                  <a:srgbClr val="2F55A4"/>
                </a:solidFill>
                <a:latin typeface="Arial"/>
                <a:cs typeface="Arial"/>
              </a:rPr>
              <a:t> </a:t>
            </a:r>
          </a:p>
          <a:p>
            <a:pPr marL="12065" marR="5080" lvl="8">
              <a:buClr>
                <a:srgbClr val="DAA627"/>
              </a:buClr>
              <a:tabLst>
                <a:tab pos="299085" algn="l"/>
              </a:tabLst>
            </a:pPr>
            <a:r>
              <a:rPr lang="en-US" sz="2800" b="1" dirty="0">
                <a:solidFill>
                  <a:srgbClr val="2F55A4"/>
                </a:solidFill>
                <a:latin typeface="Arial"/>
                <a:cs typeface="Arial"/>
              </a:rPr>
              <a:t>		- Council</a:t>
            </a:r>
            <a:r>
              <a:rPr lang="en-US" sz="2800" b="1" spc="-110" dirty="0">
                <a:solidFill>
                  <a:srgbClr val="2F55A4"/>
                </a:solidFill>
                <a:latin typeface="Arial"/>
                <a:cs typeface="Arial"/>
              </a:rPr>
              <a:t> </a:t>
            </a:r>
            <a:r>
              <a:rPr lang="en-US" sz="2800" b="1" spc="-10" dirty="0">
                <a:solidFill>
                  <a:srgbClr val="2F55A4"/>
                </a:solidFill>
                <a:latin typeface="Arial"/>
                <a:cs typeface="Arial"/>
              </a:rPr>
              <a:t>approval is required </a:t>
            </a:r>
            <a:r>
              <a:rPr lang="en-US" sz="2800" b="1" dirty="0">
                <a:solidFill>
                  <a:srgbClr val="2F55A4"/>
                </a:solidFill>
                <a:latin typeface="Arial"/>
                <a:cs typeface="Arial"/>
              </a:rPr>
              <a:t>for</a:t>
            </a:r>
            <a:r>
              <a:rPr lang="en-US" sz="2800" b="1" spc="-80" dirty="0">
                <a:solidFill>
                  <a:srgbClr val="2F55A4"/>
                </a:solidFill>
                <a:latin typeface="Arial"/>
                <a:cs typeface="Arial"/>
              </a:rPr>
              <a:t> </a:t>
            </a:r>
            <a:r>
              <a:rPr lang="en-US" sz="2800" b="1" dirty="0">
                <a:solidFill>
                  <a:srgbClr val="2F55A4"/>
                </a:solidFill>
                <a:latin typeface="Arial"/>
                <a:cs typeface="Arial"/>
              </a:rPr>
              <a:t>all</a:t>
            </a:r>
            <a:r>
              <a:rPr lang="en-US" sz="2800" b="1" spc="-75" dirty="0">
                <a:solidFill>
                  <a:srgbClr val="2F55A4"/>
                </a:solidFill>
                <a:latin typeface="Arial"/>
                <a:cs typeface="Arial"/>
              </a:rPr>
              <a:t> 			  </a:t>
            </a:r>
            <a:r>
              <a:rPr lang="en-US" sz="2800" b="1" dirty="0">
                <a:solidFill>
                  <a:srgbClr val="2F55A4"/>
                </a:solidFill>
                <a:latin typeface="Arial"/>
                <a:cs typeface="Arial"/>
              </a:rPr>
              <a:t>purchases</a:t>
            </a:r>
            <a:r>
              <a:rPr lang="en-US" sz="2800" b="1" spc="-50" dirty="0">
                <a:solidFill>
                  <a:srgbClr val="2F55A4"/>
                </a:solidFill>
                <a:latin typeface="Arial"/>
                <a:cs typeface="Arial"/>
              </a:rPr>
              <a:t> </a:t>
            </a:r>
            <a:r>
              <a:rPr lang="en-US" sz="2800" b="1" dirty="0">
                <a:solidFill>
                  <a:srgbClr val="2F55A4"/>
                </a:solidFill>
                <a:latin typeface="Arial"/>
                <a:cs typeface="Arial"/>
              </a:rPr>
              <a:t>over</a:t>
            </a:r>
            <a:r>
              <a:rPr lang="en-US" sz="2800" b="1" spc="-60" dirty="0">
                <a:solidFill>
                  <a:srgbClr val="2F55A4"/>
                </a:solidFill>
                <a:latin typeface="Arial"/>
                <a:cs typeface="Arial"/>
              </a:rPr>
              <a:t> </a:t>
            </a:r>
            <a:r>
              <a:rPr lang="en-US" sz="2800" b="1" spc="-10" dirty="0">
                <a:solidFill>
                  <a:srgbClr val="2F55A4"/>
                </a:solidFill>
                <a:latin typeface="Arial"/>
                <a:cs typeface="Arial"/>
              </a:rPr>
              <a:t>$10,000</a:t>
            </a:r>
            <a:endParaRPr lang="en-US" sz="2800" dirty="0">
              <a:solidFill>
                <a:srgbClr val="2F55A4"/>
              </a:solidFill>
              <a:latin typeface="Arial"/>
              <a:cs typeface="Arial"/>
            </a:endParaRPr>
          </a:p>
          <a:p>
            <a:pPr marL="299085" marR="5080" indent="-287020">
              <a:buClr>
                <a:srgbClr val="DAA627"/>
              </a:buClr>
              <a:buFont typeface="Arial"/>
              <a:buChar char="•"/>
              <a:tabLst>
                <a:tab pos="299085" algn="l"/>
              </a:tabLst>
            </a:pPr>
            <a:endParaRPr lang="en-US" sz="2800" b="1" spc="-10" dirty="0">
              <a:solidFill>
                <a:srgbClr val="2F55A4"/>
              </a:solidFill>
              <a:latin typeface="Arial"/>
              <a:cs typeface="Arial"/>
            </a:endParaRPr>
          </a:p>
          <a:p>
            <a:pPr marL="299085" marR="5080" indent="-287020">
              <a:buClr>
                <a:srgbClr val="DAA627"/>
              </a:buClr>
              <a:buFont typeface="Arial"/>
              <a:buChar char="•"/>
              <a:tabLst>
                <a:tab pos="299085" algn="l"/>
              </a:tabLst>
            </a:pPr>
            <a:endParaRPr lang="en-US" sz="2800" b="1" spc="-10" dirty="0">
              <a:solidFill>
                <a:srgbClr val="2F55A4"/>
              </a:solidFill>
              <a:latin typeface="Arial"/>
              <a:cs typeface="Arial"/>
            </a:endParaRPr>
          </a:p>
          <a:p>
            <a:pPr marL="299085" marR="5080" indent="-287020">
              <a:buClr>
                <a:srgbClr val="DAA627"/>
              </a:buClr>
              <a:buFont typeface="Arial"/>
              <a:buChar char="•"/>
              <a:tabLst>
                <a:tab pos="299085" algn="l"/>
              </a:tabLst>
            </a:pPr>
            <a:endParaRPr sz="28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9B519-6E6E-616D-1861-3F7D41C3764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EADABD4-7F66-7252-0CC5-A16671A117D1}"/>
              </a:ext>
            </a:extLst>
          </p:cNvPr>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lang="en-US" dirty="0"/>
              <a:t>Solicitation Thresholds</a:t>
            </a:r>
            <a:endParaRPr spc="-10" dirty="0"/>
          </a:p>
        </p:txBody>
      </p:sp>
      <p:sp>
        <p:nvSpPr>
          <p:cNvPr id="4" name="object 4">
            <a:extLst>
              <a:ext uri="{FF2B5EF4-FFF2-40B4-BE49-F238E27FC236}">
                <a16:creationId xmlns:a16="http://schemas.microsoft.com/office/drawing/2014/main" id="{51F1FDB6-EB6F-72ED-349C-74F22E3247B5}"/>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6</a:t>
            </a:fld>
            <a:endParaRPr spc="-25" dirty="0"/>
          </a:p>
        </p:txBody>
      </p:sp>
      <p:sp>
        <p:nvSpPr>
          <p:cNvPr id="5" name="Subtitle 4">
            <a:extLst>
              <a:ext uri="{FF2B5EF4-FFF2-40B4-BE49-F238E27FC236}">
                <a16:creationId xmlns:a16="http://schemas.microsoft.com/office/drawing/2014/main" id="{80FC2B4C-A832-087E-A3B1-3D3BDB19C832}"/>
              </a:ext>
            </a:extLst>
          </p:cNvPr>
          <p:cNvSpPr txBox="1">
            <a:spLocks/>
          </p:cNvSpPr>
          <p:nvPr/>
        </p:nvSpPr>
        <p:spPr>
          <a:xfrm>
            <a:off x="1905000" y="1447801"/>
            <a:ext cx="8382000" cy="3816429"/>
          </a:xfrm>
          <a:prstGeom prst="rect">
            <a:avLst/>
          </a:prstGeom>
        </p:spPr>
        <p:txBody>
          <a:bodyPr wrap="square" lIns="0" tIns="0" rIns="0" bIns="0">
            <a:spAutoFit/>
          </a:bodyPr>
          <a:lstStyle>
            <a:lvl1pPr marL="0">
              <a:defRPr sz="2800" b="1" i="0">
                <a:solidFill>
                  <a:srgbClr val="2F55A4"/>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Requisitioners are responsible to obtain quotes/bids as indicated below:</a:t>
            </a:r>
          </a:p>
          <a:p>
            <a:pPr marL="800100" lvl="1" indent="-342900" algn="l">
              <a:buFont typeface="Arial" panose="020B0604020202020204" pitchFamily="34" charset="0"/>
              <a:buChar char="•"/>
            </a:pPr>
            <a:r>
              <a:rPr lang="en-US" sz="2000" b="1" dirty="0">
                <a:solidFill>
                  <a:srgbClr val="2F55A4"/>
                </a:solidFill>
                <a:latin typeface="Arial" panose="020B0604020202020204" pitchFamily="34" charset="0"/>
                <a:cs typeface="Arial" panose="020B0604020202020204" pitchFamily="34" charset="0"/>
              </a:rPr>
              <a:t>Less thanks $3,000 – Solicit One Written Quote</a:t>
            </a:r>
          </a:p>
          <a:p>
            <a:pPr marL="800100" lvl="1" indent="-342900" algn="l">
              <a:buFont typeface="Arial" panose="020B0604020202020204" pitchFamily="34" charset="0"/>
              <a:buChar char="•"/>
            </a:pPr>
            <a:r>
              <a:rPr lang="en-US" sz="2000" b="1" dirty="0">
                <a:solidFill>
                  <a:srgbClr val="2F55A4"/>
                </a:solidFill>
                <a:latin typeface="Arial" panose="020B0604020202020204" pitchFamily="34" charset="0"/>
                <a:cs typeface="Arial" panose="020B0604020202020204" pitchFamily="34" charset="0"/>
              </a:rPr>
              <a:t>Between $3,000 - $5,000 – Solicit Two Written Quotes</a:t>
            </a:r>
          </a:p>
          <a:p>
            <a:pPr marL="800100" lvl="1" indent="-342900" algn="l">
              <a:buFont typeface="Arial" panose="020B0604020202020204" pitchFamily="34" charset="0"/>
              <a:buChar char="•"/>
            </a:pPr>
            <a:r>
              <a:rPr lang="en-US" sz="2000" b="1" dirty="0">
                <a:solidFill>
                  <a:srgbClr val="2F55A4"/>
                </a:solidFill>
                <a:latin typeface="Arial" panose="020B0604020202020204" pitchFamily="34" charset="0"/>
                <a:cs typeface="Arial" panose="020B0604020202020204" pitchFamily="34" charset="0"/>
              </a:rPr>
              <a:t>Between $5,000 - $50,000 – Solicit Three Written Quotes</a:t>
            </a:r>
          </a:p>
          <a:p>
            <a:pPr marL="800100" lvl="1" indent="-342900" algn="l">
              <a:buFont typeface="Arial" panose="020B0604020202020204" pitchFamily="34" charset="0"/>
              <a:buChar char="•"/>
            </a:pPr>
            <a:r>
              <a:rPr lang="en-US" sz="2000" b="1" dirty="0">
                <a:solidFill>
                  <a:srgbClr val="2F55A4"/>
                </a:solidFill>
                <a:latin typeface="Arial" panose="020B0604020202020204" pitchFamily="34" charset="0"/>
                <a:cs typeface="Arial" panose="020B0604020202020204" pitchFamily="34" charset="0"/>
              </a:rPr>
              <a:t>Over $50,000 – Formal Sealed Bids/Proposals are Required</a:t>
            </a: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Purchases shall not be split to avoid the required procedures or certain dollar limits.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67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spc="-20" dirty="0"/>
              <a:t>Types</a:t>
            </a:r>
            <a:r>
              <a:rPr spc="-120" dirty="0"/>
              <a:t> </a:t>
            </a:r>
            <a:r>
              <a:rPr dirty="0"/>
              <a:t>of</a:t>
            </a:r>
            <a:r>
              <a:rPr spc="-100" dirty="0"/>
              <a:t> </a:t>
            </a:r>
            <a:r>
              <a:rPr spc="-10" dirty="0"/>
              <a:t>Procurement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7</a:t>
            </a:fld>
            <a:endParaRPr spc="-25" dirty="0"/>
          </a:p>
        </p:txBody>
      </p:sp>
      <p:sp>
        <p:nvSpPr>
          <p:cNvPr id="3" name="object 3"/>
          <p:cNvSpPr txBox="1"/>
          <p:nvPr/>
        </p:nvSpPr>
        <p:spPr>
          <a:xfrm>
            <a:off x="2155343" y="1419809"/>
            <a:ext cx="6536055" cy="3759362"/>
          </a:xfrm>
          <a:prstGeom prst="rect">
            <a:avLst/>
          </a:prstGeom>
        </p:spPr>
        <p:txBody>
          <a:bodyPr vert="horz" wrap="square" lIns="0" tIns="12065" rIns="0" bIns="0" rtlCol="0">
            <a:spAutoFit/>
          </a:bodyPr>
          <a:lstStyle/>
          <a:p>
            <a:pPr marL="299085" indent="-286385">
              <a:spcBef>
                <a:spcPts val="300"/>
              </a:spcBef>
              <a:spcAft>
                <a:spcPts val="300"/>
              </a:spcAft>
              <a:buClr>
                <a:srgbClr val="DAA627"/>
              </a:buClr>
              <a:buFont typeface="Arial"/>
              <a:buChar char="•"/>
              <a:tabLst>
                <a:tab pos="299085" algn="l"/>
              </a:tabLst>
            </a:pPr>
            <a:r>
              <a:rPr sz="2800" b="1" dirty="0">
                <a:solidFill>
                  <a:srgbClr val="2F55A4"/>
                </a:solidFill>
                <a:latin typeface="Arial"/>
                <a:cs typeface="Arial"/>
              </a:rPr>
              <a:t>Small</a:t>
            </a:r>
            <a:r>
              <a:rPr sz="2800" b="1" spc="-60" dirty="0">
                <a:solidFill>
                  <a:srgbClr val="2F55A4"/>
                </a:solidFill>
                <a:latin typeface="Arial"/>
                <a:cs typeface="Arial"/>
              </a:rPr>
              <a:t> </a:t>
            </a:r>
            <a:r>
              <a:rPr sz="2800" b="1" dirty="0">
                <a:solidFill>
                  <a:srgbClr val="2F55A4"/>
                </a:solidFill>
                <a:latin typeface="Arial"/>
                <a:cs typeface="Arial"/>
              </a:rPr>
              <a:t>Orders</a:t>
            </a:r>
            <a:r>
              <a:rPr sz="2800" b="1" spc="-40" dirty="0">
                <a:solidFill>
                  <a:srgbClr val="2F55A4"/>
                </a:solidFill>
                <a:latin typeface="Arial"/>
                <a:cs typeface="Arial"/>
              </a:rPr>
              <a:t> </a:t>
            </a:r>
            <a:r>
              <a:rPr sz="2800" b="1" dirty="0">
                <a:solidFill>
                  <a:srgbClr val="2F55A4"/>
                </a:solidFill>
                <a:latin typeface="Arial"/>
                <a:cs typeface="Arial"/>
              </a:rPr>
              <a:t>–</a:t>
            </a:r>
            <a:r>
              <a:rPr sz="2800" b="1" spc="-65" dirty="0">
                <a:solidFill>
                  <a:srgbClr val="2F55A4"/>
                </a:solidFill>
                <a:latin typeface="Arial"/>
                <a:cs typeface="Arial"/>
              </a:rPr>
              <a:t> </a:t>
            </a:r>
            <a:r>
              <a:rPr sz="2800" b="1" dirty="0">
                <a:solidFill>
                  <a:srgbClr val="2F55A4"/>
                </a:solidFill>
                <a:latin typeface="Arial"/>
                <a:cs typeface="Arial"/>
              </a:rPr>
              <a:t>Informal</a:t>
            </a:r>
            <a:r>
              <a:rPr sz="2800" b="1" spc="-50" dirty="0">
                <a:solidFill>
                  <a:srgbClr val="2F55A4"/>
                </a:solidFill>
                <a:latin typeface="Arial"/>
                <a:cs typeface="Arial"/>
              </a:rPr>
              <a:t> </a:t>
            </a:r>
            <a:r>
              <a:rPr sz="2800" b="1" spc="-10" dirty="0">
                <a:solidFill>
                  <a:srgbClr val="2F55A4"/>
                </a:solidFill>
                <a:latin typeface="Arial"/>
                <a:cs typeface="Arial"/>
              </a:rPr>
              <a:t>Solicitations</a:t>
            </a:r>
            <a:endParaRPr sz="2800" dirty="0">
              <a:latin typeface="Arial"/>
              <a:cs typeface="Arial"/>
            </a:endParaRPr>
          </a:p>
          <a:p>
            <a:pPr marL="299085" indent="-286385">
              <a:spcBef>
                <a:spcPts val="300"/>
              </a:spcBef>
              <a:spcAft>
                <a:spcPts val="300"/>
              </a:spcAft>
              <a:buClr>
                <a:srgbClr val="DAA627"/>
              </a:buClr>
              <a:buFont typeface="Arial"/>
              <a:buChar char="•"/>
              <a:tabLst>
                <a:tab pos="299085" algn="l"/>
              </a:tabLst>
            </a:pPr>
            <a:r>
              <a:rPr sz="2800" b="1" dirty="0">
                <a:solidFill>
                  <a:srgbClr val="2F55A4"/>
                </a:solidFill>
                <a:latin typeface="Arial"/>
                <a:cs typeface="Arial"/>
              </a:rPr>
              <a:t>Competitive</a:t>
            </a:r>
            <a:r>
              <a:rPr sz="2800" b="1" spc="-65" dirty="0">
                <a:solidFill>
                  <a:srgbClr val="2F55A4"/>
                </a:solidFill>
                <a:latin typeface="Arial"/>
                <a:cs typeface="Arial"/>
              </a:rPr>
              <a:t> </a:t>
            </a:r>
            <a:r>
              <a:rPr sz="2800" b="1" dirty="0">
                <a:solidFill>
                  <a:srgbClr val="2F55A4"/>
                </a:solidFill>
                <a:latin typeface="Arial"/>
                <a:cs typeface="Arial"/>
              </a:rPr>
              <a:t>Bids</a:t>
            </a:r>
            <a:r>
              <a:rPr sz="2800" b="1" spc="-60" dirty="0">
                <a:solidFill>
                  <a:srgbClr val="2F55A4"/>
                </a:solidFill>
                <a:latin typeface="Arial"/>
                <a:cs typeface="Arial"/>
              </a:rPr>
              <a:t> </a:t>
            </a:r>
            <a:r>
              <a:rPr sz="2800" b="1" dirty="0">
                <a:solidFill>
                  <a:srgbClr val="2F55A4"/>
                </a:solidFill>
                <a:latin typeface="Arial"/>
                <a:cs typeface="Arial"/>
              </a:rPr>
              <a:t>–</a:t>
            </a:r>
            <a:r>
              <a:rPr sz="2800" b="1" spc="-80" dirty="0">
                <a:solidFill>
                  <a:srgbClr val="2F55A4"/>
                </a:solidFill>
                <a:latin typeface="Arial"/>
                <a:cs typeface="Arial"/>
              </a:rPr>
              <a:t> </a:t>
            </a:r>
            <a:r>
              <a:rPr sz="2800" b="1" dirty="0">
                <a:solidFill>
                  <a:srgbClr val="2F55A4"/>
                </a:solidFill>
                <a:latin typeface="Arial"/>
                <a:cs typeface="Arial"/>
              </a:rPr>
              <a:t>Over</a:t>
            </a:r>
            <a:r>
              <a:rPr sz="2800" b="1" spc="-80" dirty="0">
                <a:solidFill>
                  <a:srgbClr val="2F55A4"/>
                </a:solidFill>
                <a:latin typeface="Arial"/>
                <a:cs typeface="Arial"/>
              </a:rPr>
              <a:t> </a:t>
            </a:r>
            <a:r>
              <a:rPr sz="2800" b="1" spc="-10" dirty="0">
                <a:solidFill>
                  <a:srgbClr val="2F55A4"/>
                </a:solidFill>
                <a:latin typeface="Arial"/>
                <a:cs typeface="Arial"/>
              </a:rPr>
              <a:t>$50,000</a:t>
            </a:r>
            <a:endParaRPr sz="2800" dirty="0">
              <a:latin typeface="Arial"/>
              <a:cs typeface="Arial"/>
            </a:endParaRPr>
          </a:p>
          <a:p>
            <a:pPr marL="299085" indent="-286385">
              <a:spcBef>
                <a:spcPts val="300"/>
              </a:spcBef>
              <a:spcAft>
                <a:spcPts val="300"/>
              </a:spcAft>
              <a:buClr>
                <a:srgbClr val="DAA627"/>
              </a:buClr>
              <a:buFont typeface="Arial"/>
              <a:buChar char="•"/>
              <a:tabLst>
                <a:tab pos="299085" algn="l"/>
              </a:tabLst>
            </a:pPr>
            <a:r>
              <a:rPr sz="2800" b="1" dirty="0">
                <a:solidFill>
                  <a:srgbClr val="2F55A4"/>
                </a:solidFill>
                <a:latin typeface="Arial"/>
                <a:cs typeface="Arial"/>
              </a:rPr>
              <a:t>Request</a:t>
            </a:r>
            <a:r>
              <a:rPr sz="2800" b="1" spc="-75" dirty="0">
                <a:solidFill>
                  <a:srgbClr val="2F55A4"/>
                </a:solidFill>
                <a:latin typeface="Arial"/>
                <a:cs typeface="Arial"/>
              </a:rPr>
              <a:t> </a:t>
            </a:r>
            <a:r>
              <a:rPr sz="2800" b="1" dirty="0">
                <a:solidFill>
                  <a:srgbClr val="2F55A4"/>
                </a:solidFill>
                <a:latin typeface="Arial"/>
                <a:cs typeface="Arial"/>
              </a:rPr>
              <a:t>for</a:t>
            </a:r>
            <a:r>
              <a:rPr sz="2800" b="1" spc="-80" dirty="0">
                <a:solidFill>
                  <a:srgbClr val="2F55A4"/>
                </a:solidFill>
                <a:latin typeface="Arial"/>
                <a:cs typeface="Arial"/>
              </a:rPr>
              <a:t> </a:t>
            </a:r>
            <a:r>
              <a:rPr sz="2800" b="1" dirty="0">
                <a:solidFill>
                  <a:srgbClr val="2F55A4"/>
                </a:solidFill>
                <a:latin typeface="Arial"/>
                <a:cs typeface="Arial"/>
              </a:rPr>
              <a:t>Proposals</a:t>
            </a:r>
            <a:r>
              <a:rPr sz="2800" b="1" spc="-85" dirty="0">
                <a:solidFill>
                  <a:srgbClr val="2F55A4"/>
                </a:solidFill>
                <a:latin typeface="Arial"/>
                <a:cs typeface="Arial"/>
              </a:rPr>
              <a:t> </a:t>
            </a:r>
            <a:r>
              <a:rPr sz="2800" b="1" spc="-10" dirty="0">
                <a:solidFill>
                  <a:srgbClr val="2F55A4"/>
                </a:solidFill>
                <a:latin typeface="Arial"/>
                <a:cs typeface="Arial"/>
              </a:rPr>
              <a:t>(RFP)</a:t>
            </a:r>
            <a:endParaRPr sz="2800" dirty="0">
              <a:latin typeface="Arial"/>
              <a:cs typeface="Arial"/>
            </a:endParaRPr>
          </a:p>
          <a:p>
            <a:pPr marL="756285" lvl="1" indent="-286385">
              <a:spcBef>
                <a:spcPts val="300"/>
              </a:spcBef>
              <a:spcAft>
                <a:spcPts val="300"/>
              </a:spcAft>
              <a:buClr>
                <a:srgbClr val="DAA627"/>
              </a:buClr>
              <a:buFont typeface="Arial"/>
              <a:buChar char="•"/>
              <a:tabLst>
                <a:tab pos="756285" algn="l"/>
              </a:tabLst>
            </a:pPr>
            <a:r>
              <a:rPr sz="2400" b="1" dirty="0">
                <a:solidFill>
                  <a:srgbClr val="2F55A4"/>
                </a:solidFill>
                <a:latin typeface="Arial"/>
                <a:cs typeface="Arial"/>
              </a:rPr>
              <a:t>Informal</a:t>
            </a:r>
            <a:r>
              <a:rPr sz="2400" b="1" spc="-40" dirty="0">
                <a:solidFill>
                  <a:srgbClr val="2F55A4"/>
                </a:solidFill>
                <a:latin typeface="Arial"/>
                <a:cs typeface="Arial"/>
              </a:rPr>
              <a:t> </a:t>
            </a:r>
            <a:r>
              <a:rPr sz="2400" b="1" dirty="0">
                <a:solidFill>
                  <a:srgbClr val="2F55A4"/>
                </a:solidFill>
                <a:latin typeface="Arial"/>
                <a:cs typeface="Arial"/>
              </a:rPr>
              <a:t>–</a:t>
            </a:r>
            <a:r>
              <a:rPr sz="2400" b="1" spc="-30" dirty="0">
                <a:solidFill>
                  <a:srgbClr val="2F55A4"/>
                </a:solidFill>
                <a:latin typeface="Arial"/>
                <a:cs typeface="Arial"/>
              </a:rPr>
              <a:t> </a:t>
            </a:r>
            <a:r>
              <a:rPr sz="2400" b="1" dirty="0">
                <a:solidFill>
                  <a:srgbClr val="2F55A4"/>
                </a:solidFill>
                <a:latin typeface="Arial"/>
                <a:cs typeface="Arial"/>
              </a:rPr>
              <a:t>Under </a:t>
            </a:r>
            <a:r>
              <a:rPr sz="2400" b="1" spc="-10" dirty="0">
                <a:solidFill>
                  <a:srgbClr val="2F55A4"/>
                </a:solidFill>
                <a:latin typeface="Arial"/>
                <a:cs typeface="Arial"/>
              </a:rPr>
              <a:t>$50,000</a:t>
            </a:r>
            <a:endParaRPr sz="2400" dirty="0">
              <a:latin typeface="Arial"/>
              <a:cs typeface="Arial"/>
            </a:endParaRPr>
          </a:p>
          <a:p>
            <a:pPr marL="756285" lvl="1" indent="-286385">
              <a:lnSpc>
                <a:spcPts val="2870"/>
              </a:lnSpc>
              <a:spcBef>
                <a:spcPts val="300"/>
              </a:spcBef>
              <a:spcAft>
                <a:spcPts val="300"/>
              </a:spcAft>
              <a:buClr>
                <a:srgbClr val="DAA627"/>
              </a:buClr>
              <a:buFont typeface="Arial"/>
              <a:buChar char="•"/>
              <a:tabLst>
                <a:tab pos="756285" algn="l"/>
              </a:tabLst>
            </a:pPr>
            <a:r>
              <a:rPr sz="2400" b="1" dirty="0">
                <a:solidFill>
                  <a:srgbClr val="2F55A4"/>
                </a:solidFill>
                <a:latin typeface="Arial"/>
                <a:cs typeface="Arial"/>
              </a:rPr>
              <a:t>Formal</a:t>
            </a:r>
            <a:r>
              <a:rPr sz="2400" b="1" spc="-35" dirty="0">
                <a:solidFill>
                  <a:srgbClr val="2F55A4"/>
                </a:solidFill>
                <a:latin typeface="Arial"/>
                <a:cs typeface="Arial"/>
              </a:rPr>
              <a:t> </a:t>
            </a:r>
            <a:r>
              <a:rPr sz="2400" b="1" dirty="0">
                <a:solidFill>
                  <a:srgbClr val="2F55A4"/>
                </a:solidFill>
                <a:latin typeface="Arial"/>
                <a:cs typeface="Arial"/>
              </a:rPr>
              <a:t>–</a:t>
            </a:r>
            <a:r>
              <a:rPr sz="2400" b="1" spc="-30" dirty="0">
                <a:solidFill>
                  <a:srgbClr val="2F55A4"/>
                </a:solidFill>
                <a:latin typeface="Arial"/>
                <a:cs typeface="Arial"/>
              </a:rPr>
              <a:t> </a:t>
            </a:r>
            <a:r>
              <a:rPr sz="2400" b="1" dirty="0">
                <a:solidFill>
                  <a:srgbClr val="2F55A4"/>
                </a:solidFill>
                <a:latin typeface="Arial"/>
                <a:cs typeface="Arial"/>
              </a:rPr>
              <a:t>Over</a:t>
            </a:r>
            <a:r>
              <a:rPr sz="2400" b="1" spc="-25" dirty="0">
                <a:solidFill>
                  <a:srgbClr val="2F55A4"/>
                </a:solidFill>
                <a:latin typeface="Arial"/>
                <a:cs typeface="Arial"/>
              </a:rPr>
              <a:t> </a:t>
            </a:r>
            <a:r>
              <a:rPr sz="2400" b="1" spc="-10" dirty="0">
                <a:solidFill>
                  <a:srgbClr val="2F55A4"/>
                </a:solidFill>
                <a:latin typeface="Arial"/>
                <a:cs typeface="Arial"/>
              </a:rPr>
              <a:t>$50,000</a:t>
            </a:r>
            <a:endParaRPr sz="2400" dirty="0">
              <a:latin typeface="Arial"/>
              <a:cs typeface="Arial"/>
            </a:endParaRPr>
          </a:p>
          <a:p>
            <a:pPr marL="299085" indent="-286385">
              <a:lnSpc>
                <a:spcPts val="3350"/>
              </a:lnSpc>
              <a:spcBef>
                <a:spcPts val="300"/>
              </a:spcBef>
              <a:spcAft>
                <a:spcPts val="300"/>
              </a:spcAft>
              <a:buClr>
                <a:srgbClr val="DAA627"/>
              </a:buClr>
              <a:buFont typeface="Arial"/>
              <a:buChar char="•"/>
              <a:tabLst>
                <a:tab pos="299085" algn="l"/>
              </a:tabLst>
            </a:pPr>
            <a:r>
              <a:rPr sz="2800" b="1" dirty="0">
                <a:solidFill>
                  <a:srgbClr val="2F55A4"/>
                </a:solidFill>
                <a:latin typeface="Arial"/>
                <a:cs typeface="Arial"/>
              </a:rPr>
              <a:t>Request</a:t>
            </a:r>
            <a:r>
              <a:rPr sz="2800" b="1" spc="-95" dirty="0">
                <a:solidFill>
                  <a:srgbClr val="2F55A4"/>
                </a:solidFill>
                <a:latin typeface="Arial"/>
                <a:cs typeface="Arial"/>
              </a:rPr>
              <a:t> </a:t>
            </a:r>
            <a:r>
              <a:rPr sz="2800" b="1" dirty="0">
                <a:solidFill>
                  <a:srgbClr val="2F55A4"/>
                </a:solidFill>
                <a:latin typeface="Arial"/>
                <a:cs typeface="Arial"/>
              </a:rPr>
              <a:t>for</a:t>
            </a:r>
            <a:r>
              <a:rPr sz="2800" b="1" spc="-100" dirty="0">
                <a:solidFill>
                  <a:srgbClr val="2F55A4"/>
                </a:solidFill>
                <a:latin typeface="Arial"/>
                <a:cs typeface="Arial"/>
              </a:rPr>
              <a:t> </a:t>
            </a:r>
            <a:r>
              <a:rPr sz="2800" b="1" dirty="0">
                <a:solidFill>
                  <a:srgbClr val="2F55A4"/>
                </a:solidFill>
                <a:latin typeface="Arial"/>
                <a:cs typeface="Arial"/>
              </a:rPr>
              <a:t>Qualifications</a:t>
            </a:r>
            <a:r>
              <a:rPr sz="2800" b="1" spc="-105" dirty="0">
                <a:solidFill>
                  <a:srgbClr val="2F55A4"/>
                </a:solidFill>
                <a:latin typeface="Arial"/>
                <a:cs typeface="Arial"/>
              </a:rPr>
              <a:t> </a:t>
            </a:r>
            <a:r>
              <a:rPr sz="2800" b="1" spc="-10" dirty="0">
                <a:solidFill>
                  <a:srgbClr val="2F55A4"/>
                </a:solidFill>
                <a:latin typeface="Arial"/>
                <a:cs typeface="Arial"/>
              </a:rPr>
              <a:t>(RFQ)</a:t>
            </a:r>
            <a:endParaRPr sz="2800" dirty="0">
              <a:latin typeface="Arial"/>
              <a:cs typeface="Arial"/>
            </a:endParaRPr>
          </a:p>
          <a:p>
            <a:pPr marL="756285" lvl="1" indent="-286385">
              <a:spcBef>
                <a:spcPts val="300"/>
              </a:spcBef>
              <a:spcAft>
                <a:spcPts val="300"/>
              </a:spcAft>
              <a:buClr>
                <a:srgbClr val="DAA627"/>
              </a:buClr>
              <a:buFont typeface="Arial"/>
              <a:buChar char="•"/>
              <a:tabLst>
                <a:tab pos="756285" algn="l"/>
              </a:tabLst>
            </a:pPr>
            <a:r>
              <a:rPr sz="2400" b="1" dirty="0">
                <a:solidFill>
                  <a:srgbClr val="2F55A4"/>
                </a:solidFill>
                <a:latin typeface="Arial"/>
                <a:cs typeface="Arial"/>
              </a:rPr>
              <a:t>Informal</a:t>
            </a:r>
            <a:r>
              <a:rPr sz="2400" b="1" spc="-40" dirty="0">
                <a:solidFill>
                  <a:srgbClr val="2F55A4"/>
                </a:solidFill>
                <a:latin typeface="Arial"/>
                <a:cs typeface="Arial"/>
              </a:rPr>
              <a:t> </a:t>
            </a:r>
            <a:r>
              <a:rPr sz="2400" b="1" dirty="0">
                <a:solidFill>
                  <a:srgbClr val="2F55A4"/>
                </a:solidFill>
                <a:latin typeface="Arial"/>
                <a:cs typeface="Arial"/>
              </a:rPr>
              <a:t>–</a:t>
            </a:r>
            <a:r>
              <a:rPr sz="2400" b="1" spc="-30" dirty="0">
                <a:solidFill>
                  <a:srgbClr val="2F55A4"/>
                </a:solidFill>
                <a:latin typeface="Arial"/>
                <a:cs typeface="Arial"/>
              </a:rPr>
              <a:t> </a:t>
            </a:r>
            <a:r>
              <a:rPr sz="2400" b="1" dirty="0">
                <a:solidFill>
                  <a:srgbClr val="2F55A4"/>
                </a:solidFill>
                <a:latin typeface="Arial"/>
                <a:cs typeface="Arial"/>
              </a:rPr>
              <a:t>Under </a:t>
            </a:r>
            <a:r>
              <a:rPr sz="2400" b="1" spc="-10" dirty="0">
                <a:solidFill>
                  <a:srgbClr val="2F55A4"/>
                </a:solidFill>
                <a:latin typeface="Arial"/>
                <a:cs typeface="Arial"/>
              </a:rPr>
              <a:t>$50,000</a:t>
            </a:r>
            <a:endParaRPr sz="2400" dirty="0">
              <a:latin typeface="Arial"/>
              <a:cs typeface="Arial"/>
            </a:endParaRPr>
          </a:p>
          <a:p>
            <a:pPr marL="756285" lvl="1" indent="-286385">
              <a:spcBef>
                <a:spcPts val="300"/>
              </a:spcBef>
              <a:spcAft>
                <a:spcPts val="300"/>
              </a:spcAft>
              <a:buClr>
                <a:srgbClr val="DAA627"/>
              </a:buClr>
              <a:buFont typeface="Arial"/>
              <a:buChar char="•"/>
              <a:tabLst>
                <a:tab pos="756285" algn="l"/>
              </a:tabLst>
            </a:pPr>
            <a:r>
              <a:rPr sz="2400" b="1" dirty="0">
                <a:solidFill>
                  <a:srgbClr val="2F55A4"/>
                </a:solidFill>
                <a:latin typeface="Arial"/>
                <a:cs typeface="Arial"/>
              </a:rPr>
              <a:t>Formal</a:t>
            </a:r>
            <a:r>
              <a:rPr sz="2400" b="1" spc="-35" dirty="0">
                <a:solidFill>
                  <a:srgbClr val="2F55A4"/>
                </a:solidFill>
                <a:latin typeface="Arial"/>
                <a:cs typeface="Arial"/>
              </a:rPr>
              <a:t> </a:t>
            </a:r>
            <a:r>
              <a:rPr sz="2400" b="1" dirty="0">
                <a:solidFill>
                  <a:srgbClr val="2F55A4"/>
                </a:solidFill>
                <a:latin typeface="Arial"/>
                <a:cs typeface="Arial"/>
              </a:rPr>
              <a:t>–</a:t>
            </a:r>
            <a:r>
              <a:rPr sz="2400" b="1" spc="-30" dirty="0">
                <a:solidFill>
                  <a:srgbClr val="2F55A4"/>
                </a:solidFill>
                <a:latin typeface="Arial"/>
                <a:cs typeface="Arial"/>
              </a:rPr>
              <a:t> </a:t>
            </a:r>
            <a:r>
              <a:rPr sz="2400" b="1" dirty="0">
                <a:solidFill>
                  <a:srgbClr val="2F55A4"/>
                </a:solidFill>
                <a:latin typeface="Arial"/>
                <a:cs typeface="Arial"/>
              </a:rPr>
              <a:t>Over</a:t>
            </a:r>
            <a:r>
              <a:rPr sz="2400" b="1" spc="-25" dirty="0">
                <a:solidFill>
                  <a:srgbClr val="2F55A4"/>
                </a:solidFill>
                <a:latin typeface="Arial"/>
                <a:cs typeface="Arial"/>
              </a:rPr>
              <a:t> </a:t>
            </a:r>
            <a:r>
              <a:rPr sz="2400" b="1" spc="-10" dirty="0">
                <a:solidFill>
                  <a:srgbClr val="2F55A4"/>
                </a:solidFill>
                <a:latin typeface="Arial"/>
                <a:cs typeface="Arial"/>
              </a:rPr>
              <a:t>$50,000</a:t>
            </a:r>
            <a:endParaRPr sz="2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682625">
              <a:spcBef>
                <a:spcPts val="105"/>
              </a:spcBef>
            </a:pPr>
            <a:r>
              <a:rPr dirty="0"/>
              <a:t>Small</a:t>
            </a:r>
            <a:r>
              <a:rPr spc="-50" dirty="0"/>
              <a:t> </a:t>
            </a:r>
            <a:r>
              <a:rPr dirty="0"/>
              <a:t>Orders</a:t>
            </a:r>
            <a:r>
              <a:rPr spc="-45" dirty="0"/>
              <a:t> </a:t>
            </a:r>
            <a:r>
              <a:rPr dirty="0"/>
              <a:t>–</a:t>
            </a:r>
            <a:r>
              <a:rPr spc="-40" dirty="0"/>
              <a:t> </a:t>
            </a:r>
            <a:r>
              <a:rPr dirty="0"/>
              <a:t>Informal</a:t>
            </a:r>
            <a:r>
              <a:rPr spc="-45" dirty="0"/>
              <a:t> </a:t>
            </a:r>
            <a:r>
              <a:rPr spc="-10" dirty="0"/>
              <a:t>Solicitations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8</a:t>
            </a:fld>
            <a:endParaRPr spc="-25" dirty="0"/>
          </a:p>
        </p:txBody>
      </p:sp>
      <p:sp>
        <p:nvSpPr>
          <p:cNvPr id="3" name="object 3"/>
          <p:cNvSpPr txBox="1"/>
          <p:nvPr/>
        </p:nvSpPr>
        <p:spPr>
          <a:xfrm>
            <a:off x="2155343" y="1419809"/>
            <a:ext cx="7916545" cy="3941464"/>
          </a:xfrm>
          <a:prstGeom prst="rect">
            <a:avLst/>
          </a:prstGeom>
        </p:spPr>
        <p:txBody>
          <a:bodyPr vert="horz" wrap="square" lIns="0" tIns="12065" rIns="0" bIns="0" rtlCol="0">
            <a:spAutoFit/>
          </a:bodyPr>
          <a:lstStyle/>
          <a:p>
            <a:pPr marL="299085" indent="-286385">
              <a:spcBef>
                <a:spcPts val="95"/>
              </a:spcBef>
              <a:buClr>
                <a:srgbClr val="DAA627"/>
              </a:buClr>
              <a:buFont typeface="Arial"/>
              <a:buChar char="•"/>
              <a:tabLst>
                <a:tab pos="299085" algn="l"/>
              </a:tabLst>
            </a:pPr>
            <a:r>
              <a:rPr sz="2800" b="1" dirty="0">
                <a:solidFill>
                  <a:srgbClr val="2F55A4"/>
                </a:solidFill>
                <a:latin typeface="Arial"/>
                <a:cs typeface="Arial"/>
              </a:rPr>
              <a:t>Procurement</a:t>
            </a:r>
            <a:r>
              <a:rPr sz="2800" b="1" spc="-65" dirty="0">
                <a:solidFill>
                  <a:srgbClr val="2F55A4"/>
                </a:solidFill>
                <a:latin typeface="Arial"/>
                <a:cs typeface="Arial"/>
              </a:rPr>
              <a:t> </a:t>
            </a:r>
            <a:r>
              <a:rPr sz="2800" b="1" dirty="0">
                <a:solidFill>
                  <a:srgbClr val="2F55A4"/>
                </a:solidFill>
                <a:latin typeface="Arial"/>
                <a:cs typeface="Arial"/>
              </a:rPr>
              <a:t>of</a:t>
            </a:r>
            <a:r>
              <a:rPr sz="2800" b="1" spc="-85" dirty="0">
                <a:solidFill>
                  <a:srgbClr val="2F55A4"/>
                </a:solidFill>
                <a:latin typeface="Arial"/>
                <a:cs typeface="Arial"/>
              </a:rPr>
              <a:t> </a:t>
            </a:r>
            <a:r>
              <a:rPr sz="2800" b="1" dirty="0">
                <a:solidFill>
                  <a:srgbClr val="2F55A4"/>
                </a:solidFill>
                <a:latin typeface="Arial"/>
                <a:cs typeface="Arial"/>
              </a:rPr>
              <a:t>goods</a:t>
            </a:r>
            <a:r>
              <a:rPr sz="2800" b="1" spc="-60" dirty="0">
                <a:solidFill>
                  <a:srgbClr val="2F55A4"/>
                </a:solidFill>
                <a:latin typeface="Arial"/>
                <a:cs typeface="Arial"/>
              </a:rPr>
              <a:t> </a:t>
            </a:r>
            <a:r>
              <a:rPr sz="2800" b="1" dirty="0">
                <a:solidFill>
                  <a:srgbClr val="2F55A4"/>
                </a:solidFill>
                <a:latin typeface="Arial"/>
                <a:cs typeface="Arial"/>
              </a:rPr>
              <a:t>or</a:t>
            </a:r>
            <a:r>
              <a:rPr sz="2800" b="1" spc="-95" dirty="0">
                <a:solidFill>
                  <a:srgbClr val="2F55A4"/>
                </a:solidFill>
                <a:latin typeface="Arial"/>
                <a:cs typeface="Arial"/>
              </a:rPr>
              <a:t> </a:t>
            </a:r>
            <a:r>
              <a:rPr sz="2800" b="1" dirty="0">
                <a:solidFill>
                  <a:srgbClr val="2F55A4"/>
                </a:solidFill>
                <a:latin typeface="Arial"/>
                <a:cs typeface="Arial"/>
              </a:rPr>
              <a:t>services</a:t>
            </a:r>
            <a:r>
              <a:rPr sz="2800" b="1" spc="-80" dirty="0">
                <a:solidFill>
                  <a:srgbClr val="2F55A4"/>
                </a:solidFill>
                <a:latin typeface="Arial"/>
                <a:cs typeface="Arial"/>
              </a:rPr>
              <a:t> </a:t>
            </a:r>
            <a:r>
              <a:rPr sz="2800" b="1" spc="-10" dirty="0">
                <a:solidFill>
                  <a:srgbClr val="2F55A4"/>
                </a:solidFill>
                <a:latin typeface="Arial"/>
                <a:cs typeface="Arial"/>
              </a:rPr>
              <a:t>(&lt;$50,000)</a:t>
            </a:r>
            <a:endParaRPr sz="2800" dirty="0">
              <a:latin typeface="Arial"/>
              <a:cs typeface="Arial"/>
            </a:endParaRPr>
          </a:p>
          <a:p>
            <a:pPr>
              <a:spcBef>
                <a:spcPts val="145"/>
              </a:spcBef>
              <a:buClr>
                <a:srgbClr val="DAA627"/>
              </a:buClr>
              <a:buFont typeface="Arial"/>
              <a:buChar char="•"/>
            </a:pPr>
            <a:endParaRPr sz="2800" dirty="0">
              <a:latin typeface="Arial"/>
              <a:cs typeface="Arial"/>
            </a:endParaRPr>
          </a:p>
          <a:p>
            <a:pPr marL="299085" marR="1247775" indent="-287020">
              <a:spcBef>
                <a:spcPts val="300"/>
              </a:spcBef>
              <a:spcAft>
                <a:spcPts val="300"/>
              </a:spcAft>
              <a:buClr>
                <a:srgbClr val="DAA627"/>
              </a:buClr>
              <a:buFont typeface="Arial"/>
              <a:buChar char="•"/>
              <a:tabLst>
                <a:tab pos="299085" algn="l"/>
              </a:tabLst>
            </a:pPr>
            <a:r>
              <a:rPr sz="2800" b="1" dirty="0">
                <a:solidFill>
                  <a:srgbClr val="2F55A4"/>
                </a:solidFill>
                <a:latin typeface="Arial"/>
                <a:cs typeface="Arial"/>
              </a:rPr>
              <a:t>No</a:t>
            </a:r>
            <a:r>
              <a:rPr sz="2800" b="1" spc="-85" dirty="0">
                <a:solidFill>
                  <a:srgbClr val="2F55A4"/>
                </a:solidFill>
                <a:latin typeface="Arial"/>
                <a:cs typeface="Arial"/>
              </a:rPr>
              <a:t> </a:t>
            </a:r>
            <a:r>
              <a:rPr sz="2800" b="1" dirty="0">
                <a:solidFill>
                  <a:srgbClr val="2F55A4"/>
                </a:solidFill>
                <a:latin typeface="Arial"/>
                <a:cs typeface="Arial"/>
              </a:rPr>
              <a:t>formal</a:t>
            </a:r>
            <a:r>
              <a:rPr sz="2800" b="1" spc="-80" dirty="0">
                <a:solidFill>
                  <a:srgbClr val="2F55A4"/>
                </a:solidFill>
                <a:latin typeface="Arial"/>
                <a:cs typeface="Arial"/>
              </a:rPr>
              <a:t> </a:t>
            </a:r>
            <a:r>
              <a:rPr sz="2800" b="1" dirty="0">
                <a:solidFill>
                  <a:srgbClr val="2F55A4"/>
                </a:solidFill>
                <a:latin typeface="Arial"/>
                <a:cs typeface="Arial"/>
              </a:rPr>
              <a:t>bid</a:t>
            </a:r>
            <a:r>
              <a:rPr sz="2800" b="1" spc="-75" dirty="0">
                <a:solidFill>
                  <a:srgbClr val="2F55A4"/>
                </a:solidFill>
                <a:latin typeface="Arial"/>
                <a:cs typeface="Arial"/>
              </a:rPr>
              <a:t> </a:t>
            </a:r>
            <a:r>
              <a:rPr sz="2800" b="1" dirty="0">
                <a:solidFill>
                  <a:srgbClr val="2F55A4"/>
                </a:solidFill>
                <a:latin typeface="Arial"/>
                <a:cs typeface="Arial"/>
              </a:rPr>
              <a:t>specifications</a:t>
            </a:r>
            <a:r>
              <a:rPr sz="2800" b="1" spc="-60" dirty="0">
                <a:solidFill>
                  <a:srgbClr val="2F55A4"/>
                </a:solidFill>
                <a:latin typeface="Arial"/>
                <a:cs typeface="Arial"/>
              </a:rPr>
              <a:t> </a:t>
            </a:r>
            <a:r>
              <a:rPr sz="2800" b="1" dirty="0">
                <a:solidFill>
                  <a:srgbClr val="2F55A4"/>
                </a:solidFill>
                <a:latin typeface="Arial"/>
                <a:cs typeface="Arial"/>
              </a:rPr>
              <a:t>or</a:t>
            </a:r>
            <a:r>
              <a:rPr sz="2800" b="1" spc="-85" dirty="0">
                <a:solidFill>
                  <a:srgbClr val="2F55A4"/>
                </a:solidFill>
                <a:latin typeface="Arial"/>
                <a:cs typeface="Arial"/>
              </a:rPr>
              <a:t> </a:t>
            </a:r>
            <a:r>
              <a:rPr sz="2800" b="1" spc="-10" dirty="0">
                <a:solidFill>
                  <a:srgbClr val="2F55A4"/>
                </a:solidFill>
                <a:latin typeface="Arial"/>
                <a:cs typeface="Arial"/>
              </a:rPr>
              <a:t>public </a:t>
            </a:r>
            <a:r>
              <a:rPr sz="2800" b="1" dirty="0">
                <a:solidFill>
                  <a:srgbClr val="2F55A4"/>
                </a:solidFill>
                <a:latin typeface="Arial"/>
                <a:cs typeface="Arial"/>
              </a:rPr>
              <a:t>advertisement</a:t>
            </a:r>
            <a:r>
              <a:rPr sz="2800" b="1" spc="-190" dirty="0">
                <a:solidFill>
                  <a:srgbClr val="2F55A4"/>
                </a:solidFill>
                <a:latin typeface="Arial"/>
                <a:cs typeface="Arial"/>
              </a:rPr>
              <a:t> </a:t>
            </a:r>
            <a:r>
              <a:rPr sz="2800" b="1" spc="-10" dirty="0">
                <a:solidFill>
                  <a:srgbClr val="2F55A4"/>
                </a:solidFill>
                <a:latin typeface="Arial"/>
                <a:cs typeface="Arial"/>
              </a:rPr>
              <a:t>required</a:t>
            </a:r>
            <a:endParaRPr sz="2800" dirty="0">
              <a:latin typeface="Arial"/>
              <a:cs typeface="Arial"/>
            </a:endParaRPr>
          </a:p>
          <a:p>
            <a:pPr marL="756285" marR="263525" lvl="1" indent="-287020">
              <a:spcBef>
                <a:spcPts val="300"/>
              </a:spcBef>
              <a:spcAft>
                <a:spcPts val="300"/>
              </a:spcAft>
              <a:buClr>
                <a:srgbClr val="DAA627"/>
              </a:buClr>
              <a:buFont typeface="Arial"/>
              <a:buChar char="•"/>
              <a:tabLst>
                <a:tab pos="756285" algn="l"/>
              </a:tabLst>
            </a:pPr>
            <a:r>
              <a:rPr sz="2400" b="1" dirty="0">
                <a:solidFill>
                  <a:srgbClr val="2F55A4"/>
                </a:solidFill>
                <a:latin typeface="Arial"/>
                <a:cs typeface="Arial"/>
              </a:rPr>
              <a:t>Quotes</a:t>
            </a:r>
            <a:r>
              <a:rPr sz="2400" b="1" spc="-20" dirty="0">
                <a:solidFill>
                  <a:srgbClr val="2F55A4"/>
                </a:solidFill>
                <a:latin typeface="Arial"/>
                <a:cs typeface="Arial"/>
              </a:rPr>
              <a:t> </a:t>
            </a:r>
            <a:r>
              <a:rPr sz="2400" b="1" dirty="0">
                <a:solidFill>
                  <a:srgbClr val="2F55A4"/>
                </a:solidFill>
                <a:latin typeface="Arial"/>
                <a:cs typeface="Arial"/>
              </a:rPr>
              <a:t>may</a:t>
            </a:r>
            <a:r>
              <a:rPr sz="2400" b="1" spc="-20" dirty="0">
                <a:solidFill>
                  <a:srgbClr val="2F55A4"/>
                </a:solidFill>
                <a:latin typeface="Arial"/>
                <a:cs typeface="Arial"/>
              </a:rPr>
              <a:t> </a:t>
            </a:r>
            <a:r>
              <a:rPr sz="2400" b="1" dirty="0">
                <a:solidFill>
                  <a:srgbClr val="2F55A4"/>
                </a:solidFill>
                <a:latin typeface="Arial"/>
                <a:cs typeface="Arial"/>
              </a:rPr>
              <a:t>be</a:t>
            </a:r>
            <a:r>
              <a:rPr sz="2400" b="1" spc="-15" dirty="0">
                <a:solidFill>
                  <a:srgbClr val="2F55A4"/>
                </a:solidFill>
                <a:latin typeface="Arial"/>
                <a:cs typeface="Arial"/>
              </a:rPr>
              <a:t> </a:t>
            </a:r>
            <a:r>
              <a:rPr sz="2400" b="1" dirty="0">
                <a:solidFill>
                  <a:srgbClr val="2F55A4"/>
                </a:solidFill>
                <a:latin typeface="Arial"/>
                <a:cs typeface="Arial"/>
              </a:rPr>
              <a:t>solicited</a:t>
            </a:r>
            <a:r>
              <a:rPr sz="2400" b="1" spc="-50" dirty="0">
                <a:solidFill>
                  <a:srgbClr val="2F55A4"/>
                </a:solidFill>
                <a:latin typeface="Arial"/>
                <a:cs typeface="Arial"/>
              </a:rPr>
              <a:t> </a:t>
            </a:r>
            <a:r>
              <a:rPr sz="2400" b="1" dirty="0">
                <a:solidFill>
                  <a:srgbClr val="2F55A4"/>
                </a:solidFill>
                <a:latin typeface="Arial"/>
                <a:cs typeface="Arial"/>
              </a:rPr>
              <a:t>by</a:t>
            </a:r>
            <a:r>
              <a:rPr sz="2400" b="1" spc="-25" dirty="0">
                <a:solidFill>
                  <a:srgbClr val="2F55A4"/>
                </a:solidFill>
                <a:latin typeface="Arial"/>
                <a:cs typeface="Arial"/>
              </a:rPr>
              <a:t> </a:t>
            </a:r>
            <a:r>
              <a:rPr sz="2400" b="1" dirty="0">
                <a:solidFill>
                  <a:srgbClr val="2F55A4"/>
                </a:solidFill>
                <a:latin typeface="Arial"/>
                <a:cs typeface="Arial"/>
              </a:rPr>
              <a:t>fax,</a:t>
            </a:r>
            <a:r>
              <a:rPr sz="2400" b="1" spc="-15" dirty="0">
                <a:solidFill>
                  <a:srgbClr val="2F55A4"/>
                </a:solidFill>
                <a:latin typeface="Arial"/>
                <a:cs typeface="Arial"/>
              </a:rPr>
              <a:t> </a:t>
            </a:r>
            <a:r>
              <a:rPr sz="2400" b="1" dirty="0">
                <a:solidFill>
                  <a:srgbClr val="2F55A4"/>
                </a:solidFill>
                <a:latin typeface="Arial"/>
                <a:cs typeface="Arial"/>
              </a:rPr>
              <a:t>email</a:t>
            </a:r>
            <a:r>
              <a:rPr sz="2400" b="1" spc="-35" dirty="0">
                <a:solidFill>
                  <a:srgbClr val="2F55A4"/>
                </a:solidFill>
                <a:latin typeface="Arial"/>
                <a:cs typeface="Arial"/>
              </a:rPr>
              <a:t> </a:t>
            </a:r>
            <a:r>
              <a:rPr sz="2400" b="1" dirty="0">
                <a:solidFill>
                  <a:srgbClr val="2F55A4"/>
                </a:solidFill>
                <a:latin typeface="Arial"/>
                <a:cs typeface="Arial"/>
              </a:rPr>
              <a:t>or</a:t>
            </a:r>
            <a:r>
              <a:rPr sz="2400" b="1" spc="-15" dirty="0">
                <a:solidFill>
                  <a:srgbClr val="2F55A4"/>
                </a:solidFill>
                <a:latin typeface="Arial"/>
                <a:cs typeface="Arial"/>
              </a:rPr>
              <a:t> </a:t>
            </a:r>
            <a:r>
              <a:rPr sz="2400" b="1" spc="-10" dirty="0">
                <a:solidFill>
                  <a:srgbClr val="2F55A4"/>
                </a:solidFill>
                <a:latin typeface="Arial"/>
                <a:cs typeface="Arial"/>
              </a:rPr>
              <a:t>posted </a:t>
            </a:r>
            <a:r>
              <a:rPr sz="2400" b="1" dirty="0">
                <a:solidFill>
                  <a:srgbClr val="2F55A4"/>
                </a:solidFill>
                <a:latin typeface="Arial"/>
                <a:cs typeface="Arial"/>
              </a:rPr>
              <a:t>on</a:t>
            </a:r>
            <a:r>
              <a:rPr sz="2400" b="1" spc="-75" dirty="0">
                <a:solidFill>
                  <a:srgbClr val="2F55A4"/>
                </a:solidFill>
                <a:latin typeface="Arial"/>
                <a:cs typeface="Arial"/>
              </a:rPr>
              <a:t> </a:t>
            </a:r>
            <a:r>
              <a:rPr sz="2400" b="1" dirty="0">
                <a:solidFill>
                  <a:srgbClr val="2F55A4"/>
                </a:solidFill>
                <a:latin typeface="Arial"/>
                <a:cs typeface="Arial"/>
              </a:rPr>
              <a:t>the</a:t>
            </a:r>
            <a:r>
              <a:rPr sz="2400" b="1" spc="-70" dirty="0">
                <a:solidFill>
                  <a:srgbClr val="2F55A4"/>
                </a:solidFill>
                <a:latin typeface="Arial"/>
                <a:cs typeface="Arial"/>
              </a:rPr>
              <a:t> </a:t>
            </a:r>
            <a:r>
              <a:rPr sz="2400" b="1" dirty="0">
                <a:solidFill>
                  <a:srgbClr val="2F55A4"/>
                </a:solidFill>
                <a:latin typeface="Arial"/>
                <a:cs typeface="Arial"/>
              </a:rPr>
              <a:t>City’s</a:t>
            </a:r>
            <a:r>
              <a:rPr sz="2400" b="1" spc="-45" dirty="0">
                <a:solidFill>
                  <a:srgbClr val="2F55A4"/>
                </a:solidFill>
                <a:latin typeface="Arial"/>
                <a:cs typeface="Arial"/>
              </a:rPr>
              <a:t> </a:t>
            </a:r>
            <a:r>
              <a:rPr sz="2400" b="1" dirty="0">
                <a:solidFill>
                  <a:srgbClr val="2F55A4"/>
                </a:solidFill>
                <a:latin typeface="Arial"/>
                <a:cs typeface="Arial"/>
              </a:rPr>
              <a:t>BidsOnline</a:t>
            </a:r>
            <a:r>
              <a:rPr sz="2400" b="1" spc="-80" dirty="0">
                <a:solidFill>
                  <a:srgbClr val="2F55A4"/>
                </a:solidFill>
                <a:latin typeface="Arial"/>
                <a:cs typeface="Arial"/>
              </a:rPr>
              <a:t> </a:t>
            </a:r>
            <a:r>
              <a:rPr sz="2400" b="1" spc="-10" dirty="0">
                <a:solidFill>
                  <a:srgbClr val="2F55A4"/>
                </a:solidFill>
                <a:latin typeface="Arial"/>
                <a:cs typeface="Arial"/>
              </a:rPr>
              <a:t>System</a:t>
            </a:r>
            <a:endParaRPr sz="2400" dirty="0">
              <a:latin typeface="Arial"/>
              <a:cs typeface="Arial"/>
            </a:endParaRPr>
          </a:p>
          <a:p>
            <a:pPr marL="1213485" lvl="2" indent="-287020">
              <a:spcBef>
                <a:spcPts val="300"/>
              </a:spcBef>
              <a:spcAft>
                <a:spcPts val="300"/>
              </a:spcAft>
              <a:buClr>
                <a:srgbClr val="DAA627"/>
              </a:buClr>
              <a:buFont typeface="Arial"/>
              <a:buChar char="•"/>
              <a:tabLst>
                <a:tab pos="1213485" algn="l"/>
              </a:tabLst>
            </a:pPr>
            <a:r>
              <a:rPr sz="2400" b="1" dirty="0">
                <a:solidFill>
                  <a:srgbClr val="2F55A4"/>
                </a:solidFill>
                <a:latin typeface="Arial"/>
                <a:cs typeface="Arial"/>
              </a:rPr>
              <a:t>Less</a:t>
            </a:r>
            <a:r>
              <a:rPr sz="2400" b="1" spc="-25" dirty="0">
                <a:solidFill>
                  <a:srgbClr val="2F55A4"/>
                </a:solidFill>
                <a:latin typeface="Arial"/>
                <a:cs typeface="Arial"/>
              </a:rPr>
              <a:t> </a:t>
            </a:r>
            <a:r>
              <a:rPr sz="2400" b="1" dirty="0">
                <a:solidFill>
                  <a:srgbClr val="2F55A4"/>
                </a:solidFill>
                <a:latin typeface="Arial"/>
                <a:cs typeface="Arial"/>
              </a:rPr>
              <a:t>than</a:t>
            </a:r>
            <a:r>
              <a:rPr sz="2400" b="1" spc="-25" dirty="0">
                <a:solidFill>
                  <a:srgbClr val="2F55A4"/>
                </a:solidFill>
                <a:latin typeface="Arial"/>
                <a:cs typeface="Arial"/>
              </a:rPr>
              <a:t> </a:t>
            </a:r>
            <a:r>
              <a:rPr sz="2400" b="1" dirty="0">
                <a:solidFill>
                  <a:srgbClr val="2F55A4"/>
                </a:solidFill>
                <a:latin typeface="Arial"/>
                <a:cs typeface="Arial"/>
              </a:rPr>
              <a:t>$3,000</a:t>
            </a:r>
            <a:r>
              <a:rPr sz="2400" b="1" spc="-45" dirty="0">
                <a:solidFill>
                  <a:srgbClr val="2F55A4"/>
                </a:solidFill>
                <a:latin typeface="Arial"/>
                <a:cs typeface="Arial"/>
              </a:rPr>
              <a:t> </a:t>
            </a:r>
            <a:r>
              <a:rPr sz="2400" b="1" dirty="0">
                <a:solidFill>
                  <a:srgbClr val="2F55A4"/>
                </a:solidFill>
                <a:latin typeface="Arial"/>
                <a:cs typeface="Arial"/>
              </a:rPr>
              <a:t>–</a:t>
            </a:r>
            <a:r>
              <a:rPr sz="2400" b="1" spc="-20" dirty="0">
                <a:solidFill>
                  <a:srgbClr val="2F55A4"/>
                </a:solidFill>
                <a:latin typeface="Arial"/>
                <a:cs typeface="Arial"/>
              </a:rPr>
              <a:t> </a:t>
            </a:r>
            <a:r>
              <a:rPr sz="2400" b="1" dirty="0">
                <a:solidFill>
                  <a:srgbClr val="2F55A4"/>
                </a:solidFill>
                <a:latin typeface="Arial"/>
                <a:cs typeface="Arial"/>
              </a:rPr>
              <a:t>One</a:t>
            </a:r>
            <a:r>
              <a:rPr sz="2400" b="1" spc="-40" dirty="0">
                <a:solidFill>
                  <a:srgbClr val="2F55A4"/>
                </a:solidFill>
                <a:latin typeface="Arial"/>
                <a:cs typeface="Arial"/>
              </a:rPr>
              <a:t> </a:t>
            </a:r>
            <a:r>
              <a:rPr sz="2400" b="1" spc="-10" dirty="0">
                <a:solidFill>
                  <a:srgbClr val="2F55A4"/>
                </a:solidFill>
                <a:latin typeface="Arial"/>
                <a:cs typeface="Arial"/>
              </a:rPr>
              <a:t>Quote</a:t>
            </a:r>
            <a:endParaRPr sz="2400" dirty="0">
              <a:latin typeface="Arial"/>
              <a:cs typeface="Arial"/>
            </a:endParaRPr>
          </a:p>
          <a:p>
            <a:pPr marL="1213485" lvl="2" indent="-287020">
              <a:spcBef>
                <a:spcPts val="300"/>
              </a:spcBef>
              <a:spcAft>
                <a:spcPts val="300"/>
              </a:spcAft>
              <a:buClr>
                <a:srgbClr val="DAA627"/>
              </a:buClr>
              <a:buFont typeface="Arial"/>
              <a:buChar char="•"/>
              <a:tabLst>
                <a:tab pos="1213485" algn="l"/>
              </a:tabLst>
            </a:pPr>
            <a:r>
              <a:rPr sz="2400" b="1" dirty="0">
                <a:solidFill>
                  <a:srgbClr val="2F55A4"/>
                </a:solidFill>
                <a:latin typeface="Arial"/>
                <a:cs typeface="Arial"/>
              </a:rPr>
              <a:t>Between</a:t>
            </a:r>
            <a:r>
              <a:rPr sz="2400" b="1" spc="-80" dirty="0">
                <a:solidFill>
                  <a:srgbClr val="2F55A4"/>
                </a:solidFill>
                <a:latin typeface="Arial"/>
                <a:cs typeface="Arial"/>
              </a:rPr>
              <a:t> </a:t>
            </a:r>
            <a:r>
              <a:rPr sz="2400" b="1" dirty="0">
                <a:solidFill>
                  <a:srgbClr val="2F55A4"/>
                </a:solidFill>
                <a:latin typeface="Arial"/>
                <a:cs typeface="Arial"/>
              </a:rPr>
              <a:t>$3,000</a:t>
            </a:r>
            <a:r>
              <a:rPr sz="2400" b="1" spc="-65" dirty="0">
                <a:solidFill>
                  <a:srgbClr val="2F55A4"/>
                </a:solidFill>
                <a:latin typeface="Arial"/>
                <a:cs typeface="Arial"/>
              </a:rPr>
              <a:t> </a:t>
            </a:r>
            <a:r>
              <a:rPr sz="2400" b="1" dirty="0">
                <a:solidFill>
                  <a:srgbClr val="2F55A4"/>
                </a:solidFill>
                <a:latin typeface="Arial"/>
                <a:cs typeface="Arial"/>
              </a:rPr>
              <a:t>-</a:t>
            </a:r>
            <a:r>
              <a:rPr sz="2400" b="1" spc="-60" dirty="0">
                <a:solidFill>
                  <a:srgbClr val="2F55A4"/>
                </a:solidFill>
                <a:latin typeface="Arial"/>
                <a:cs typeface="Arial"/>
              </a:rPr>
              <a:t> </a:t>
            </a:r>
            <a:r>
              <a:rPr sz="2400" b="1" dirty="0">
                <a:solidFill>
                  <a:srgbClr val="2F55A4"/>
                </a:solidFill>
                <a:latin typeface="Arial"/>
                <a:cs typeface="Arial"/>
              </a:rPr>
              <a:t>$5,000</a:t>
            </a:r>
            <a:r>
              <a:rPr sz="2400" b="1" spc="-65" dirty="0">
                <a:solidFill>
                  <a:srgbClr val="2F55A4"/>
                </a:solidFill>
                <a:latin typeface="Arial"/>
                <a:cs typeface="Arial"/>
              </a:rPr>
              <a:t> </a:t>
            </a:r>
            <a:r>
              <a:rPr sz="2400" b="1" dirty="0">
                <a:solidFill>
                  <a:srgbClr val="2F55A4"/>
                </a:solidFill>
                <a:latin typeface="Arial"/>
                <a:cs typeface="Arial"/>
              </a:rPr>
              <a:t>–</a:t>
            </a:r>
            <a:r>
              <a:rPr sz="2400" b="1" spc="-55" dirty="0">
                <a:solidFill>
                  <a:srgbClr val="2F55A4"/>
                </a:solidFill>
                <a:latin typeface="Arial"/>
                <a:cs typeface="Arial"/>
              </a:rPr>
              <a:t> </a:t>
            </a:r>
            <a:r>
              <a:rPr sz="2400" b="1" spc="-20" dirty="0">
                <a:solidFill>
                  <a:srgbClr val="2F55A4"/>
                </a:solidFill>
                <a:latin typeface="Arial"/>
                <a:cs typeface="Arial"/>
              </a:rPr>
              <a:t>Two</a:t>
            </a:r>
            <a:r>
              <a:rPr sz="2400" b="1" spc="-100" dirty="0">
                <a:solidFill>
                  <a:srgbClr val="2F55A4"/>
                </a:solidFill>
                <a:latin typeface="Arial"/>
                <a:cs typeface="Arial"/>
              </a:rPr>
              <a:t> </a:t>
            </a:r>
            <a:r>
              <a:rPr sz="2400" b="1" spc="-10" dirty="0">
                <a:solidFill>
                  <a:srgbClr val="2F55A4"/>
                </a:solidFill>
                <a:latin typeface="Arial"/>
                <a:cs typeface="Arial"/>
              </a:rPr>
              <a:t>Quotes</a:t>
            </a:r>
            <a:endParaRPr sz="2400" dirty="0">
              <a:latin typeface="Arial"/>
              <a:cs typeface="Arial"/>
            </a:endParaRPr>
          </a:p>
          <a:p>
            <a:pPr marL="1213485" lvl="2" indent="-287020">
              <a:spcBef>
                <a:spcPts val="300"/>
              </a:spcBef>
              <a:spcAft>
                <a:spcPts val="300"/>
              </a:spcAft>
              <a:buClr>
                <a:srgbClr val="DAA627"/>
              </a:buClr>
              <a:buFont typeface="Arial"/>
              <a:buChar char="•"/>
              <a:tabLst>
                <a:tab pos="1213485" algn="l"/>
              </a:tabLst>
            </a:pPr>
            <a:r>
              <a:rPr sz="2400" b="1" dirty="0">
                <a:solidFill>
                  <a:srgbClr val="2F55A4"/>
                </a:solidFill>
                <a:latin typeface="Arial"/>
                <a:cs typeface="Arial"/>
              </a:rPr>
              <a:t>Between</a:t>
            </a:r>
            <a:r>
              <a:rPr sz="2400" b="1" spc="-80" dirty="0">
                <a:solidFill>
                  <a:srgbClr val="2F55A4"/>
                </a:solidFill>
                <a:latin typeface="Arial"/>
                <a:cs typeface="Arial"/>
              </a:rPr>
              <a:t> </a:t>
            </a:r>
            <a:r>
              <a:rPr sz="2400" b="1" dirty="0">
                <a:solidFill>
                  <a:srgbClr val="2F55A4"/>
                </a:solidFill>
                <a:latin typeface="Arial"/>
                <a:cs typeface="Arial"/>
              </a:rPr>
              <a:t>$5,000</a:t>
            </a:r>
            <a:r>
              <a:rPr sz="2400" b="1" spc="-65" dirty="0">
                <a:solidFill>
                  <a:srgbClr val="2F55A4"/>
                </a:solidFill>
                <a:latin typeface="Arial"/>
                <a:cs typeface="Arial"/>
              </a:rPr>
              <a:t> </a:t>
            </a:r>
            <a:r>
              <a:rPr sz="2400" b="1" dirty="0">
                <a:solidFill>
                  <a:srgbClr val="2F55A4"/>
                </a:solidFill>
                <a:latin typeface="Arial"/>
                <a:cs typeface="Arial"/>
              </a:rPr>
              <a:t>-</a:t>
            </a:r>
            <a:r>
              <a:rPr sz="2400" b="1" spc="-65" dirty="0">
                <a:solidFill>
                  <a:srgbClr val="2F55A4"/>
                </a:solidFill>
                <a:latin typeface="Arial"/>
                <a:cs typeface="Arial"/>
              </a:rPr>
              <a:t> </a:t>
            </a:r>
            <a:r>
              <a:rPr sz="2400" b="1" dirty="0">
                <a:solidFill>
                  <a:srgbClr val="2F55A4"/>
                </a:solidFill>
                <a:latin typeface="Arial"/>
                <a:cs typeface="Arial"/>
              </a:rPr>
              <a:t>$50,000</a:t>
            </a:r>
            <a:r>
              <a:rPr sz="2400" b="1" spc="-50" dirty="0">
                <a:solidFill>
                  <a:srgbClr val="2F55A4"/>
                </a:solidFill>
                <a:latin typeface="Arial"/>
                <a:cs typeface="Arial"/>
              </a:rPr>
              <a:t> </a:t>
            </a:r>
            <a:r>
              <a:rPr sz="2400" b="1" dirty="0">
                <a:solidFill>
                  <a:srgbClr val="2F55A4"/>
                </a:solidFill>
                <a:latin typeface="Arial"/>
                <a:cs typeface="Arial"/>
              </a:rPr>
              <a:t>–</a:t>
            </a:r>
            <a:r>
              <a:rPr sz="2400" b="1" spc="-55" dirty="0">
                <a:solidFill>
                  <a:srgbClr val="2F55A4"/>
                </a:solidFill>
                <a:latin typeface="Arial"/>
                <a:cs typeface="Arial"/>
              </a:rPr>
              <a:t> </a:t>
            </a:r>
            <a:r>
              <a:rPr sz="2400" b="1" dirty="0">
                <a:solidFill>
                  <a:srgbClr val="2F55A4"/>
                </a:solidFill>
                <a:latin typeface="Arial"/>
                <a:cs typeface="Arial"/>
              </a:rPr>
              <a:t>Three</a:t>
            </a:r>
            <a:r>
              <a:rPr sz="2400" b="1" spc="-70" dirty="0">
                <a:solidFill>
                  <a:srgbClr val="2F55A4"/>
                </a:solidFill>
                <a:latin typeface="Arial"/>
                <a:cs typeface="Arial"/>
              </a:rPr>
              <a:t> </a:t>
            </a:r>
            <a:r>
              <a:rPr sz="2400" b="1" spc="-10" dirty="0">
                <a:solidFill>
                  <a:srgbClr val="2F55A4"/>
                </a:solidFill>
                <a:latin typeface="Arial"/>
                <a:cs typeface="Arial"/>
              </a:rPr>
              <a:t>Quotes</a:t>
            </a:r>
            <a:endParaRPr sz="24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190" y="536524"/>
            <a:ext cx="11727620" cy="505908"/>
          </a:xfrm>
          <a:prstGeom prst="rect">
            <a:avLst/>
          </a:prstGeom>
        </p:spPr>
        <p:txBody>
          <a:bodyPr vert="horz" wrap="square" lIns="0" tIns="13335" rIns="0" bIns="0" rtlCol="0">
            <a:spAutoFit/>
          </a:bodyPr>
          <a:lstStyle/>
          <a:p>
            <a:pPr marL="586740">
              <a:spcBef>
                <a:spcPts val="105"/>
              </a:spcBef>
            </a:pPr>
            <a:r>
              <a:rPr dirty="0"/>
              <a:t>Formal</a:t>
            </a:r>
            <a:r>
              <a:rPr spc="-65" dirty="0"/>
              <a:t> </a:t>
            </a:r>
            <a:r>
              <a:rPr dirty="0"/>
              <a:t>or</a:t>
            </a:r>
            <a:r>
              <a:rPr spc="-35" dirty="0"/>
              <a:t> </a:t>
            </a:r>
            <a:r>
              <a:rPr dirty="0"/>
              <a:t>Informal</a:t>
            </a:r>
            <a:r>
              <a:rPr spc="-45" dirty="0"/>
              <a:t> </a:t>
            </a:r>
            <a:r>
              <a:rPr spc="-10" dirty="0"/>
              <a:t>Solicitations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9</a:t>
            </a:fld>
            <a:endParaRPr spc="-25" dirty="0"/>
          </a:p>
        </p:txBody>
      </p:sp>
      <p:sp>
        <p:nvSpPr>
          <p:cNvPr id="3" name="object 3"/>
          <p:cNvSpPr txBox="1"/>
          <p:nvPr/>
        </p:nvSpPr>
        <p:spPr>
          <a:xfrm>
            <a:off x="2155343" y="1421333"/>
            <a:ext cx="7587615" cy="3684904"/>
          </a:xfrm>
          <a:prstGeom prst="rect">
            <a:avLst/>
          </a:prstGeom>
        </p:spPr>
        <p:txBody>
          <a:bodyPr vert="horz" wrap="square" lIns="0" tIns="12700" rIns="0" bIns="0" rtlCol="0">
            <a:spAutoFit/>
          </a:bodyPr>
          <a:lstStyle/>
          <a:p>
            <a:pPr marL="299085" indent="-286385">
              <a:spcBef>
                <a:spcPts val="100"/>
              </a:spcBef>
              <a:buClr>
                <a:srgbClr val="DAA627"/>
              </a:buClr>
              <a:buFont typeface="Arial"/>
              <a:buChar char="•"/>
              <a:tabLst>
                <a:tab pos="299085" algn="l"/>
              </a:tabLst>
            </a:pPr>
            <a:r>
              <a:rPr sz="2400" b="1" dirty="0">
                <a:solidFill>
                  <a:srgbClr val="2F55A4"/>
                </a:solidFill>
                <a:latin typeface="Arial"/>
                <a:cs typeface="Arial"/>
              </a:rPr>
              <a:t>Informal</a:t>
            </a:r>
            <a:r>
              <a:rPr sz="2400" b="1" spc="-35" dirty="0">
                <a:solidFill>
                  <a:srgbClr val="2F55A4"/>
                </a:solidFill>
                <a:latin typeface="Arial"/>
                <a:cs typeface="Arial"/>
              </a:rPr>
              <a:t> </a:t>
            </a:r>
            <a:r>
              <a:rPr sz="2400" b="1" dirty="0">
                <a:solidFill>
                  <a:srgbClr val="2F55A4"/>
                </a:solidFill>
                <a:latin typeface="Arial"/>
                <a:cs typeface="Arial"/>
              </a:rPr>
              <a:t>-</a:t>
            </a:r>
            <a:r>
              <a:rPr sz="2400" b="1" spc="-20" dirty="0">
                <a:solidFill>
                  <a:srgbClr val="2F55A4"/>
                </a:solidFill>
                <a:latin typeface="Arial"/>
                <a:cs typeface="Arial"/>
              </a:rPr>
              <a:t> </a:t>
            </a:r>
            <a:r>
              <a:rPr sz="2400" b="1" dirty="0">
                <a:solidFill>
                  <a:srgbClr val="2F55A4"/>
                </a:solidFill>
                <a:latin typeface="Arial"/>
                <a:cs typeface="Arial"/>
              </a:rPr>
              <a:t>Less</a:t>
            </a:r>
            <a:r>
              <a:rPr sz="2400" b="1" spc="-20" dirty="0">
                <a:solidFill>
                  <a:srgbClr val="2F55A4"/>
                </a:solidFill>
                <a:latin typeface="Arial"/>
                <a:cs typeface="Arial"/>
              </a:rPr>
              <a:t> </a:t>
            </a:r>
            <a:r>
              <a:rPr sz="2400" b="1" dirty="0">
                <a:solidFill>
                  <a:srgbClr val="2F55A4"/>
                </a:solidFill>
                <a:latin typeface="Arial"/>
                <a:cs typeface="Arial"/>
              </a:rPr>
              <a:t>than</a:t>
            </a:r>
            <a:r>
              <a:rPr sz="2400" b="1" spc="-30" dirty="0">
                <a:solidFill>
                  <a:srgbClr val="2F55A4"/>
                </a:solidFill>
                <a:latin typeface="Arial"/>
                <a:cs typeface="Arial"/>
              </a:rPr>
              <a:t> </a:t>
            </a:r>
            <a:r>
              <a:rPr sz="2400" b="1" dirty="0">
                <a:solidFill>
                  <a:srgbClr val="2F55A4"/>
                </a:solidFill>
                <a:latin typeface="Arial"/>
                <a:cs typeface="Arial"/>
              </a:rPr>
              <a:t>or</a:t>
            </a:r>
            <a:r>
              <a:rPr sz="2400" b="1" spc="-25" dirty="0">
                <a:solidFill>
                  <a:srgbClr val="2F55A4"/>
                </a:solidFill>
                <a:latin typeface="Arial"/>
                <a:cs typeface="Arial"/>
              </a:rPr>
              <a:t> </a:t>
            </a:r>
            <a:r>
              <a:rPr sz="2400" b="1" dirty="0">
                <a:solidFill>
                  <a:srgbClr val="2F55A4"/>
                </a:solidFill>
                <a:latin typeface="Arial"/>
                <a:cs typeface="Arial"/>
              </a:rPr>
              <a:t>Equal</a:t>
            </a:r>
            <a:r>
              <a:rPr sz="2400" b="1" spc="-10" dirty="0">
                <a:solidFill>
                  <a:srgbClr val="2F55A4"/>
                </a:solidFill>
                <a:latin typeface="Arial"/>
                <a:cs typeface="Arial"/>
              </a:rPr>
              <a:t> </a:t>
            </a:r>
            <a:r>
              <a:rPr sz="2400" b="1" dirty="0">
                <a:solidFill>
                  <a:srgbClr val="2F55A4"/>
                </a:solidFill>
                <a:latin typeface="Arial"/>
                <a:cs typeface="Arial"/>
              </a:rPr>
              <a:t>to</a:t>
            </a:r>
            <a:r>
              <a:rPr sz="2400" b="1" spc="-30" dirty="0">
                <a:solidFill>
                  <a:srgbClr val="2F55A4"/>
                </a:solidFill>
                <a:latin typeface="Arial"/>
                <a:cs typeface="Arial"/>
              </a:rPr>
              <a:t> </a:t>
            </a:r>
            <a:r>
              <a:rPr sz="2400" b="1" spc="-10" dirty="0">
                <a:solidFill>
                  <a:srgbClr val="2F55A4"/>
                </a:solidFill>
                <a:latin typeface="Arial"/>
                <a:cs typeface="Arial"/>
              </a:rPr>
              <a:t>$50,000</a:t>
            </a:r>
            <a:endParaRPr sz="2400" dirty="0">
              <a:latin typeface="Arial"/>
              <a:cs typeface="Arial"/>
            </a:endParaRPr>
          </a:p>
          <a:p>
            <a:pPr marL="756285" lvl="1" indent="-286385">
              <a:spcBef>
                <a:spcPts val="5"/>
              </a:spcBef>
              <a:buClr>
                <a:srgbClr val="DAA627"/>
              </a:buClr>
              <a:buFont typeface="Arial"/>
              <a:buChar char="•"/>
              <a:tabLst>
                <a:tab pos="756285" algn="l"/>
              </a:tabLst>
            </a:pPr>
            <a:r>
              <a:rPr sz="2400" b="1" dirty="0">
                <a:solidFill>
                  <a:srgbClr val="2F55A4"/>
                </a:solidFill>
                <a:latin typeface="Arial"/>
                <a:cs typeface="Arial"/>
              </a:rPr>
              <a:t>Informal</a:t>
            </a:r>
            <a:r>
              <a:rPr sz="2400" b="1" spc="-85" dirty="0">
                <a:solidFill>
                  <a:srgbClr val="2F55A4"/>
                </a:solidFill>
                <a:latin typeface="Arial"/>
                <a:cs typeface="Arial"/>
              </a:rPr>
              <a:t> </a:t>
            </a:r>
            <a:r>
              <a:rPr sz="2400" b="1" spc="-10" dirty="0">
                <a:solidFill>
                  <a:srgbClr val="2F55A4"/>
                </a:solidFill>
                <a:latin typeface="Arial"/>
                <a:cs typeface="Arial"/>
              </a:rPr>
              <a:t>Quotes</a:t>
            </a:r>
            <a:endParaRPr sz="2400" dirty="0">
              <a:latin typeface="Arial"/>
              <a:cs typeface="Arial"/>
            </a:endParaRPr>
          </a:p>
          <a:p>
            <a:pPr lvl="1">
              <a:spcBef>
                <a:spcPts val="120"/>
              </a:spcBef>
              <a:buClr>
                <a:srgbClr val="DAA627"/>
              </a:buClr>
              <a:buFont typeface="Arial"/>
              <a:buChar char="•"/>
            </a:pPr>
            <a:endParaRPr sz="2400" dirty="0">
              <a:latin typeface="Arial"/>
              <a:cs typeface="Arial"/>
            </a:endParaRPr>
          </a:p>
          <a:p>
            <a:pPr marL="299085" indent="-286385">
              <a:buClr>
                <a:srgbClr val="DAA627"/>
              </a:buClr>
              <a:buFont typeface="Arial"/>
              <a:buChar char="•"/>
              <a:tabLst>
                <a:tab pos="299085" algn="l"/>
              </a:tabLst>
            </a:pPr>
            <a:r>
              <a:rPr sz="2400" b="1" dirty="0">
                <a:solidFill>
                  <a:srgbClr val="2F55A4"/>
                </a:solidFill>
                <a:latin typeface="Arial"/>
                <a:cs typeface="Arial"/>
              </a:rPr>
              <a:t>Formal</a:t>
            </a:r>
            <a:r>
              <a:rPr sz="2400" b="1" spc="-45" dirty="0">
                <a:solidFill>
                  <a:srgbClr val="2F55A4"/>
                </a:solidFill>
                <a:latin typeface="Arial"/>
                <a:cs typeface="Arial"/>
              </a:rPr>
              <a:t> </a:t>
            </a:r>
            <a:r>
              <a:rPr sz="2400" b="1" dirty="0">
                <a:solidFill>
                  <a:srgbClr val="2F55A4"/>
                </a:solidFill>
                <a:latin typeface="Arial"/>
                <a:cs typeface="Arial"/>
              </a:rPr>
              <a:t>–</a:t>
            </a:r>
            <a:r>
              <a:rPr sz="2400" b="1" spc="-30" dirty="0">
                <a:solidFill>
                  <a:srgbClr val="2F55A4"/>
                </a:solidFill>
                <a:latin typeface="Arial"/>
                <a:cs typeface="Arial"/>
              </a:rPr>
              <a:t> </a:t>
            </a:r>
            <a:r>
              <a:rPr sz="2400" b="1" dirty="0">
                <a:solidFill>
                  <a:srgbClr val="2F55A4"/>
                </a:solidFill>
                <a:latin typeface="Arial"/>
                <a:cs typeface="Arial"/>
              </a:rPr>
              <a:t>Over</a:t>
            </a:r>
            <a:r>
              <a:rPr sz="2400" b="1" spc="-45" dirty="0">
                <a:solidFill>
                  <a:srgbClr val="2F55A4"/>
                </a:solidFill>
                <a:latin typeface="Arial"/>
                <a:cs typeface="Arial"/>
              </a:rPr>
              <a:t> </a:t>
            </a:r>
            <a:r>
              <a:rPr sz="2400" b="1" spc="-10" dirty="0">
                <a:solidFill>
                  <a:srgbClr val="2F55A4"/>
                </a:solidFill>
                <a:latin typeface="Arial"/>
                <a:cs typeface="Arial"/>
              </a:rPr>
              <a:t>$50,000</a:t>
            </a:r>
            <a:endParaRPr sz="2400" dirty="0">
              <a:latin typeface="Arial"/>
              <a:cs typeface="Arial"/>
            </a:endParaRPr>
          </a:p>
          <a:p>
            <a:pPr marL="756285" marR="157480" lvl="1" indent="-287020">
              <a:buClr>
                <a:srgbClr val="DAA627"/>
              </a:buClr>
              <a:buFont typeface="Arial"/>
              <a:buChar char="•"/>
              <a:tabLst>
                <a:tab pos="756285" algn="l"/>
              </a:tabLst>
            </a:pPr>
            <a:r>
              <a:rPr sz="2400" b="1" dirty="0">
                <a:solidFill>
                  <a:srgbClr val="2F55A4"/>
                </a:solidFill>
                <a:latin typeface="Arial"/>
                <a:cs typeface="Arial"/>
              </a:rPr>
              <a:t>Solicitation</a:t>
            </a:r>
            <a:r>
              <a:rPr sz="2400" b="1" spc="-55" dirty="0">
                <a:solidFill>
                  <a:srgbClr val="2F55A4"/>
                </a:solidFill>
                <a:latin typeface="Arial"/>
                <a:cs typeface="Arial"/>
              </a:rPr>
              <a:t> </a:t>
            </a:r>
            <a:r>
              <a:rPr sz="2400" b="1" dirty="0">
                <a:solidFill>
                  <a:srgbClr val="2F55A4"/>
                </a:solidFill>
                <a:latin typeface="Arial"/>
                <a:cs typeface="Arial"/>
              </a:rPr>
              <a:t>must</a:t>
            </a:r>
            <a:r>
              <a:rPr sz="2400" b="1" spc="-5" dirty="0">
                <a:solidFill>
                  <a:srgbClr val="2F55A4"/>
                </a:solidFill>
                <a:latin typeface="Arial"/>
                <a:cs typeface="Arial"/>
              </a:rPr>
              <a:t> </a:t>
            </a:r>
            <a:r>
              <a:rPr sz="2400" b="1" dirty="0">
                <a:solidFill>
                  <a:srgbClr val="2F55A4"/>
                </a:solidFill>
                <a:latin typeface="Arial"/>
                <a:cs typeface="Arial"/>
              </a:rPr>
              <a:t>be</a:t>
            </a:r>
            <a:r>
              <a:rPr sz="2400" b="1" spc="-25" dirty="0">
                <a:solidFill>
                  <a:srgbClr val="2F55A4"/>
                </a:solidFill>
                <a:latin typeface="Arial"/>
                <a:cs typeface="Arial"/>
              </a:rPr>
              <a:t> </a:t>
            </a:r>
            <a:r>
              <a:rPr sz="2400" b="1" dirty="0">
                <a:solidFill>
                  <a:srgbClr val="2F55A4"/>
                </a:solidFill>
                <a:latin typeface="Arial"/>
                <a:cs typeface="Arial"/>
              </a:rPr>
              <a:t>posted</a:t>
            </a:r>
            <a:r>
              <a:rPr sz="2400" b="1" spc="-20" dirty="0">
                <a:solidFill>
                  <a:srgbClr val="2F55A4"/>
                </a:solidFill>
                <a:latin typeface="Arial"/>
                <a:cs typeface="Arial"/>
              </a:rPr>
              <a:t> </a:t>
            </a:r>
            <a:r>
              <a:rPr sz="2400" b="1" dirty="0">
                <a:solidFill>
                  <a:srgbClr val="2F55A4"/>
                </a:solidFill>
                <a:latin typeface="Arial"/>
                <a:cs typeface="Arial"/>
              </a:rPr>
              <a:t>on</a:t>
            </a:r>
            <a:r>
              <a:rPr sz="2400" b="1" spc="-25" dirty="0">
                <a:solidFill>
                  <a:srgbClr val="2F55A4"/>
                </a:solidFill>
                <a:latin typeface="Arial"/>
                <a:cs typeface="Arial"/>
              </a:rPr>
              <a:t> </a:t>
            </a:r>
            <a:r>
              <a:rPr sz="2400" b="1" dirty="0">
                <a:solidFill>
                  <a:srgbClr val="2F55A4"/>
                </a:solidFill>
                <a:latin typeface="Arial"/>
                <a:cs typeface="Arial"/>
              </a:rPr>
              <a:t>the</a:t>
            </a:r>
            <a:r>
              <a:rPr sz="2400" b="1" spc="-10" dirty="0">
                <a:solidFill>
                  <a:srgbClr val="2F55A4"/>
                </a:solidFill>
                <a:latin typeface="Arial"/>
                <a:cs typeface="Arial"/>
              </a:rPr>
              <a:t> BidsOnline System</a:t>
            </a:r>
            <a:endParaRPr sz="2400" dirty="0">
              <a:latin typeface="Arial"/>
              <a:cs typeface="Arial"/>
            </a:endParaRPr>
          </a:p>
          <a:p>
            <a:pPr marL="756285" lvl="1" indent="-286385">
              <a:buClr>
                <a:srgbClr val="DAA627"/>
              </a:buClr>
              <a:buFont typeface="Arial"/>
              <a:buChar char="•"/>
              <a:tabLst>
                <a:tab pos="756285" algn="l"/>
              </a:tabLst>
            </a:pPr>
            <a:r>
              <a:rPr sz="2400" b="1" dirty="0">
                <a:solidFill>
                  <a:srgbClr val="2F55A4"/>
                </a:solidFill>
                <a:latin typeface="Arial"/>
                <a:cs typeface="Arial"/>
              </a:rPr>
              <a:t>Sealed</a:t>
            </a:r>
            <a:r>
              <a:rPr sz="2400" b="1" spc="-45" dirty="0">
                <a:solidFill>
                  <a:srgbClr val="2F55A4"/>
                </a:solidFill>
                <a:latin typeface="Arial"/>
                <a:cs typeface="Arial"/>
              </a:rPr>
              <a:t> </a:t>
            </a:r>
            <a:r>
              <a:rPr sz="2400" b="1" spc="-10" dirty="0">
                <a:solidFill>
                  <a:srgbClr val="2F55A4"/>
                </a:solidFill>
                <a:latin typeface="Arial"/>
                <a:cs typeface="Arial"/>
              </a:rPr>
              <a:t>Bids/Proposals</a:t>
            </a:r>
            <a:endParaRPr sz="2400" dirty="0">
              <a:latin typeface="Arial"/>
              <a:cs typeface="Arial"/>
            </a:endParaRPr>
          </a:p>
          <a:p>
            <a:pPr marL="756285" lvl="1" indent="-286385">
              <a:buClr>
                <a:srgbClr val="DAA627"/>
              </a:buClr>
              <a:buFont typeface="Arial"/>
              <a:buChar char="•"/>
              <a:tabLst>
                <a:tab pos="756285" algn="l"/>
              </a:tabLst>
            </a:pPr>
            <a:r>
              <a:rPr sz="2400" b="1" dirty="0">
                <a:solidFill>
                  <a:srgbClr val="2F55A4"/>
                </a:solidFill>
                <a:latin typeface="Arial"/>
                <a:cs typeface="Arial"/>
              </a:rPr>
              <a:t>Must</a:t>
            </a:r>
            <a:r>
              <a:rPr sz="2400" b="1" spc="-35" dirty="0">
                <a:solidFill>
                  <a:srgbClr val="2F55A4"/>
                </a:solidFill>
                <a:latin typeface="Arial"/>
                <a:cs typeface="Arial"/>
              </a:rPr>
              <a:t> </a:t>
            </a:r>
            <a:r>
              <a:rPr sz="2400" b="1" dirty="0">
                <a:solidFill>
                  <a:srgbClr val="2F55A4"/>
                </a:solidFill>
                <a:latin typeface="Arial"/>
                <a:cs typeface="Arial"/>
              </a:rPr>
              <a:t>be</a:t>
            </a:r>
            <a:r>
              <a:rPr sz="2400" b="1" spc="-40" dirty="0">
                <a:solidFill>
                  <a:srgbClr val="2F55A4"/>
                </a:solidFill>
                <a:latin typeface="Arial"/>
                <a:cs typeface="Arial"/>
              </a:rPr>
              <a:t> </a:t>
            </a:r>
            <a:r>
              <a:rPr sz="2400" b="1" dirty="0">
                <a:solidFill>
                  <a:srgbClr val="2F55A4"/>
                </a:solidFill>
                <a:latin typeface="Arial"/>
                <a:cs typeface="Arial"/>
              </a:rPr>
              <a:t>advertised</a:t>
            </a:r>
            <a:r>
              <a:rPr sz="2400" b="1" spc="-10" dirty="0">
                <a:solidFill>
                  <a:srgbClr val="2F55A4"/>
                </a:solidFill>
                <a:latin typeface="Arial"/>
                <a:cs typeface="Arial"/>
              </a:rPr>
              <a:t> </a:t>
            </a:r>
            <a:r>
              <a:rPr sz="2400" b="1" dirty="0">
                <a:solidFill>
                  <a:srgbClr val="2F55A4"/>
                </a:solidFill>
                <a:latin typeface="Arial"/>
                <a:cs typeface="Arial"/>
              </a:rPr>
              <a:t>for</a:t>
            </a:r>
            <a:r>
              <a:rPr sz="2400" b="1" spc="-25" dirty="0">
                <a:solidFill>
                  <a:srgbClr val="2F55A4"/>
                </a:solidFill>
                <a:latin typeface="Arial"/>
                <a:cs typeface="Arial"/>
              </a:rPr>
              <a:t> </a:t>
            </a:r>
            <a:r>
              <a:rPr sz="2400" b="1" dirty="0">
                <a:solidFill>
                  <a:srgbClr val="2F55A4"/>
                </a:solidFill>
                <a:latin typeface="Arial"/>
                <a:cs typeface="Arial"/>
              </a:rPr>
              <a:t>from</a:t>
            </a:r>
            <a:r>
              <a:rPr sz="2400" b="1" spc="-40" dirty="0">
                <a:solidFill>
                  <a:srgbClr val="2F55A4"/>
                </a:solidFill>
                <a:latin typeface="Arial"/>
                <a:cs typeface="Arial"/>
              </a:rPr>
              <a:t> </a:t>
            </a:r>
            <a:r>
              <a:rPr sz="2400" b="1" dirty="0">
                <a:solidFill>
                  <a:srgbClr val="2F55A4"/>
                </a:solidFill>
                <a:latin typeface="Arial"/>
                <a:cs typeface="Arial"/>
              </a:rPr>
              <a:t>15</a:t>
            </a:r>
            <a:r>
              <a:rPr sz="2400" b="1" spc="-15" dirty="0">
                <a:solidFill>
                  <a:srgbClr val="2F55A4"/>
                </a:solidFill>
                <a:latin typeface="Arial"/>
                <a:cs typeface="Arial"/>
              </a:rPr>
              <a:t> </a:t>
            </a:r>
            <a:r>
              <a:rPr sz="2400" b="1" dirty="0">
                <a:solidFill>
                  <a:srgbClr val="2F55A4"/>
                </a:solidFill>
                <a:latin typeface="Arial"/>
                <a:cs typeface="Arial"/>
              </a:rPr>
              <a:t>–</a:t>
            </a:r>
            <a:r>
              <a:rPr sz="2400" b="1" spc="-40" dirty="0">
                <a:solidFill>
                  <a:srgbClr val="2F55A4"/>
                </a:solidFill>
                <a:latin typeface="Arial"/>
                <a:cs typeface="Arial"/>
              </a:rPr>
              <a:t> </a:t>
            </a:r>
            <a:r>
              <a:rPr sz="2400" b="1" dirty="0">
                <a:solidFill>
                  <a:srgbClr val="2F55A4"/>
                </a:solidFill>
                <a:latin typeface="Arial"/>
                <a:cs typeface="Arial"/>
              </a:rPr>
              <a:t>30</a:t>
            </a:r>
            <a:r>
              <a:rPr sz="2400" b="1" spc="-35" dirty="0">
                <a:solidFill>
                  <a:srgbClr val="2F55A4"/>
                </a:solidFill>
                <a:latin typeface="Arial"/>
                <a:cs typeface="Arial"/>
              </a:rPr>
              <a:t> </a:t>
            </a:r>
            <a:r>
              <a:rPr sz="2400" b="1" spc="-10" dirty="0">
                <a:solidFill>
                  <a:srgbClr val="2F55A4"/>
                </a:solidFill>
                <a:latin typeface="Arial"/>
                <a:cs typeface="Arial"/>
              </a:rPr>
              <a:t>Days,</a:t>
            </a:r>
            <a:endParaRPr sz="2400" dirty="0">
              <a:latin typeface="Arial"/>
              <a:cs typeface="Arial"/>
            </a:endParaRPr>
          </a:p>
          <a:p>
            <a:pPr marL="756285">
              <a:spcBef>
                <a:spcPts val="5"/>
              </a:spcBef>
            </a:pPr>
            <a:r>
              <a:rPr sz="2400" b="1" dirty="0">
                <a:solidFill>
                  <a:srgbClr val="2F55A4"/>
                </a:solidFill>
                <a:latin typeface="Arial"/>
                <a:cs typeface="Arial"/>
              </a:rPr>
              <a:t>depending</a:t>
            </a:r>
            <a:r>
              <a:rPr sz="2400" b="1" spc="-35" dirty="0">
                <a:solidFill>
                  <a:srgbClr val="2F55A4"/>
                </a:solidFill>
                <a:latin typeface="Arial"/>
                <a:cs typeface="Arial"/>
              </a:rPr>
              <a:t> </a:t>
            </a:r>
            <a:r>
              <a:rPr sz="2400" b="1" dirty="0">
                <a:solidFill>
                  <a:srgbClr val="2F55A4"/>
                </a:solidFill>
                <a:latin typeface="Arial"/>
                <a:cs typeface="Arial"/>
              </a:rPr>
              <a:t>on</a:t>
            </a:r>
            <a:r>
              <a:rPr sz="2400" b="1" spc="-30" dirty="0">
                <a:solidFill>
                  <a:srgbClr val="2F55A4"/>
                </a:solidFill>
                <a:latin typeface="Arial"/>
                <a:cs typeface="Arial"/>
              </a:rPr>
              <a:t> </a:t>
            </a:r>
            <a:r>
              <a:rPr sz="2400" b="1" dirty="0">
                <a:solidFill>
                  <a:srgbClr val="2F55A4"/>
                </a:solidFill>
                <a:latin typeface="Arial"/>
                <a:cs typeface="Arial"/>
              </a:rPr>
              <a:t>the</a:t>
            </a:r>
            <a:r>
              <a:rPr sz="2400" b="1" spc="-25" dirty="0">
                <a:solidFill>
                  <a:srgbClr val="2F55A4"/>
                </a:solidFill>
                <a:latin typeface="Arial"/>
                <a:cs typeface="Arial"/>
              </a:rPr>
              <a:t> </a:t>
            </a:r>
            <a:r>
              <a:rPr sz="2400" b="1" dirty="0">
                <a:solidFill>
                  <a:srgbClr val="2F55A4"/>
                </a:solidFill>
                <a:latin typeface="Arial"/>
                <a:cs typeface="Arial"/>
              </a:rPr>
              <a:t>complexity</a:t>
            </a:r>
            <a:r>
              <a:rPr sz="2400" b="1" spc="-25" dirty="0">
                <a:solidFill>
                  <a:srgbClr val="2F55A4"/>
                </a:solidFill>
                <a:latin typeface="Arial"/>
                <a:cs typeface="Arial"/>
              </a:rPr>
              <a:t> </a:t>
            </a:r>
            <a:r>
              <a:rPr sz="2400" b="1" dirty="0">
                <a:solidFill>
                  <a:srgbClr val="2F55A4"/>
                </a:solidFill>
                <a:latin typeface="Arial"/>
                <a:cs typeface="Arial"/>
              </a:rPr>
              <a:t>of</a:t>
            </a:r>
            <a:r>
              <a:rPr sz="2400" b="1" spc="-15" dirty="0">
                <a:solidFill>
                  <a:srgbClr val="2F55A4"/>
                </a:solidFill>
                <a:latin typeface="Arial"/>
                <a:cs typeface="Arial"/>
              </a:rPr>
              <a:t> </a:t>
            </a:r>
            <a:r>
              <a:rPr sz="2400" b="1" dirty="0">
                <a:solidFill>
                  <a:srgbClr val="2F55A4"/>
                </a:solidFill>
                <a:latin typeface="Arial"/>
                <a:cs typeface="Arial"/>
              </a:rPr>
              <a:t>the</a:t>
            </a:r>
            <a:r>
              <a:rPr sz="2400" b="1" spc="-25" dirty="0">
                <a:solidFill>
                  <a:srgbClr val="2F55A4"/>
                </a:solidFill>
                <a:latin typeface="Arial"/>
                <a:cs typeface="Arial"/>
              </a:rPr>
              <a:t> </a:t>
            </a:r>
            <a:r>
              <a:rPr sz="2400" b="1" spc="-10" dirty="0">
                <a:solidFill>
                  <a:srgbClr val="2F55A4"/>
                </a:solidFill>
                <a:latin typeface="Arial"/>
                <a:cs typeface="Arial"/>
              </a:rPr>
              <a:t>solicitation</a:t>
            </a:r>
            <a:endParaRPr sz="2400" dirty="0">
              <a:latin typeface="Arial"/>
              <a:cs typeface="Arial"/>
            </a:endParaRPr>
          </a:p>
          <a:p>
            <a:pPr marL="756285" lvl="1" indent="-286385">
              <a:buClr>
                <a:srgbClr val="DAA627"/>
              </a:buClr>
              <a:buFont typeface="Arial"/>
              <a:buChar char="•"/>
              <a:tabLst>
                <a:tab pos="756285" algn="l"/>
              </a:tabLst>
            </a:pPr>
            <a:r>
              <a:rPr sz="2400" b="1" dirty="0">
                <a:solidFill>
                  <a:srgbClr val="2F55A4"/>
                </a:solidFill>
                <a:latin typeface="Arial"/>
                <a:cs typeface="Arial"/>
              </a:rPr>
              <a:t>Formal </a:t>
            </a:r>
            <a:r>
              <a:rPr sz="2400" b="1" spc="-10" dirty="0">
                <a:solidFill>
                  <a:srgbClr val="2F55A4"/>
                </a:solidFill>
                <a:latin typeface="Arial"/>
                <a:cs typeface="Arial"/>
              </a:rPr>
              <a:t>Evaluation</a:t>
            </a:r>
            <a:endParaRPr sz="2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442</TotalTime>
  <Words>1217</Words>
  <Application>Microsoft Office PowerPoint</Application>
  <PresentationFormat>Widescreen</PresentationFormat>
  <Paragraphs>182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Office Theme</vt:lpstr>
      <vt:lpstr> Overview of the Purchasing and Procurement Process</vt:lpstr>
      <vt:lpstr>Presentation Overview</vt:lpstr>
      <vt:lpstr>What Governs the Procurement Process?</vt:lpstr>
      <vt:lpstr>PowerPoint Presentation</vt:lpstr>
      <vt:lpstr>Signature Authority</vt:lpstr>
      <vt:lpstr>Solicitation Thresholds</vt:lpstr>
      <vt:lpstr>Types of Procurement</vt:lpstr>
      <vt:lpstr>Small Orders – Informal Solicitations</vt:lpstr>
      <vt:lpstr>Formal or Informal Solicitations</vt:lpstr>
      <vt:lpstr>Competitive Bids</vt:lpstr>
      <vt:lpstr>Request for Proposals (RFP)</vt:lpstr>
      <vt:lpstr>Request for Qualifications (RFQ)</vt:lpstr>
      <vt:lpstr>BidsOnline System www.ci.richmond.ca.us/bids</vt:lpstr>
      <vt:lpstr>BidsOnline System Cont….</vt:lpstr>
      <vt:lpstr>BidsOnline System Cont….</vt:lpstr>
      <vt:lpstr>PowerPoint Presentation</vt:lpstr>
      <vt:lpstr>PowerPoint Presentation</vt:lpstr>
      <vt:lpstr>Sole Source Justification Form</vt:lpstr>
      <vt:lpstr>Emergency Justification Form</vt:lpstr>
      <vt:lpstr>Process After the Emergency</vt:lpstr>
      <vt:lpstr>After the Fact Form</vt:lpstr>
      <vt:lpstr>After The Fact Purchases</vt:lpstr>
      <vt:lpstr>CAL-Card (P-Card) Program</vt:lpstr>
      <vt:lpstr>Thank You!  For more information visit the City’s Website: Finance &gt; Purchasing &gt; Procurement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Gavino, Genesis D</dc:creator>
  <cp:lastModifiedBy>Mubeen Qader</cp:lastModifiedBy>
  <cp:revision>3</cp:revision>
  <cp:lastPrinted>2025-03-11T18:38:19Z</cp:lastPrinted>
  <dcterms:created xsi:type="dcterms:W3CDTF">2025-02-26T23:41:40Z</dcterms:created>
  <dcterms:modified xsi:type="dcterms:W3CDTF">2025-03-11T18:54:57Z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2023-05-24T00:00:00Z</vt:filetime>
  </property>
  <property fmtid="{D5CDD505-2E9C-101B-9397-08002B2CF9AE}" pid="3" name="Creator">
    <vt:lpwstr>Microsoft® PowerPoint® for Microsoft 365</vt:lpwstr>
  </property>
  <property fmtid="{D5CDD505-2E9C-101B-9397-08002B2CF9AE}" pid="4" name="LastSaved">
    <vt:filetime>2025-02-26T00:00:00Z</vt:filetime>
  </property>
  <property fmtid="{D5CDD505-2E9C-101B-9397-08002B2CF9AE}" pid="5" name="Producer">
    <vt:lpwstr>Microsoft® PowerPoint® for Microsoft 365</vt:lpwstr>
  </property>
  <property fmtid="{D5CDD505-2E9C-101B-9397-08002B2CF9AE}" pid="6" name="MSIP_Label_b9360697-266a-4563-acd5-eba284ec2b76_Enabled">
    <vt:lpwstr>true</vt:lpwstr>
  </property>
  <property fmtid="{D5CDD505-2E9C-101B-9397-08002B2CF9AE}" pid="7" name="MSIP_Label_b9360697-266a-4563-acd5-eba284ec2b76_SetDate">
    <vt:lpwstr>2025-03-11T18:53:18Z</vt:lpwstr>
  </property>
  <property fmtid="{D5CDD505-2E9C-101B-9397-08002B2CF9AE}" pid="8" name="MSIP_Label_b9360697-266a-4563-acd5-eba284ec2b76_Method">
    <vt:lpwstr>Standard</vt:lpwstr>
  </property>
  <property fmtid="{D5CDD505-2E9C-101B-9397-08002B2CF9AE}" pid="9" name="MSIP_Label_b9360697-266a-4563-acd5-eba284ec2b76_Name">
    <vt:lpwstr>defa4170-0d19-0005-0004-bc88714345d2</vt:lpwstr>
  </property>
  <property fmtid="{D5CDD505-2E9C-101B-9397-08002B2CF9AE}" pid="10" name="MSIP_Label_b9360697-266a-4563-acd5-eba284ec2b76_SiteId">
    <vt:lpwstr>8ab93658-f71f-4926-b380-e0da1d18115a</vt:lpwstr>
  </property>
  <property fmtid="{D5CDD505-2E9C-101B-9397-08002B2CF9AE}" pid="11" name="MSIP_Label_b9360697-266a-4563-acd5-eba284ec2b76_ActionId">
    <vt:lpwstr>70bfcf63-6e2c-4a11-b7b1-dbfab93ffa0d</vt:lpwstr>
  </property>
  <property fmtid="{D5CDD505-2E9C-101B-9397-08002B2CF9AE}" pid="12" name="MSIP_Label_b9360697-266a-4563-acd5-eba284ec2b76_ContentBits">
    <vt:lpwstr>0</vt:lpwstr>
  </property>
  <property fmtid="{D5CDD505-2E9C-101B-9397-08002B2CF9AE}" pid="13" name="MSIP_Label_b9360697-266a-4563-acd5-eba284ec2b76_Tag">
    <vt:lpwstr>10, 3, 0, 2</vt:lpwstr>
  </property>
</Properties>
</file>